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772400" cx="10058400"/>
  <p:notesSz cx="6858000" cy="9144000"/>
  <p:embeddedFontLst>
    <p:embeddedFont>
      <p:font typeface="Aldrich"/>
      <p:regular r:id="rId14"/>
    </p:embeddedFont>
    <p:embeddedFont>
      <p:font typeface="Lato"/>
      <p:regular r:id="rId15"/>
      <p:bold r:id="rId16"/>
      <p:italic r:id="rId17"/>
      <p:boldItalic r:id="rId18"/>
    </p:embeddedFont>
    <p:embeddedFont>
      <p:font typeface="Lato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Light-bold.fntdata"/><Relationship Id="rId11" Type="http://schemas.openxmlformats.org/officeDocument/2006/relationships/slide" Target="slides/slide6.xml"/><Relationship Id="rId22" Type="http://schemas.openxmlformats.org/officeDocument/2006/relationships/font" Target="fonts/LatoLight-boldItalic.fntdata"/><Relationship Id="rId10" Type="http://schemas.openxmlformats.org/officeDocument/2006/relationships/slide" Target="slides/slide5.xml"/><Relationship Id="rId21" Type="http://schemas.openxmlformats.org/officeDocument/2006/relationships/font" Target="fonts/LatoLight-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regular.fntdata"/><Relationship Id="rId14" Type="http://schemas.openxmlformats.org/officeDocument/2006/relationships/font" Target="fonts/Aldrich-regular.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notesMaster" Target="notesMasters/notesMaster1.xml"/><Relationship Id="rId19" Type="http://schemas.openxmlformats.org/officeDocument/2006/relationships/font" Target="fonts/LatoLight-regular.fntdata"/><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c8a5340e0_1_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c8a5340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c9effc083_0_8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c9effc08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c9effc083_0_9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c9effc08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c9effc083_0_22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c9effc083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c1c51120a_0_26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ac1c51120a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c9effc083_0_242: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c9effc083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7202a4c95_1_1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7202a4c9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6.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upport.google.com/docs/answer/97447"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2" name="Shape 12"/>
        <p:cNvGrpSpPr/>
        <p:nvPr/>
      </p:nvGrpSpPr>
      <p:grpSpPr>
        <a:xfrm>
          <a:off x="0" y="0"/>
          <a:ext cx="0" cy="0"/>
          <a:chOff x="0" y="0"/>
          <a:chExt cx="0" cy="0"/>
        </a:xfrm>
      </p:grpSpPr>
      <p:sp>
        <p:nvSpPr>
          <p:cNvPr id="13" name="Google Shape;13;p2"/>
          <p:cNvSpPr txBox="1"/>
          <p:nvPr/>
        </p:nvSpPr>
        <p:spPr>
          <a:xfrm>
            <a:off x="228600" y="1110350"/>
            <a:ext cx="9555600" cy="63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E9161D"/>
                </a:solidFill>
                <a:latin typeface="Lato"/>
                <a:ea typeface="Lato"/>
                <a:cs typeface="Lato"/>
                <a:sym typeface="Lato"/>
              </a:rPr>
              <a:t>Teachers, read this first!</a:t>
            </a:r>
            <a:endParaRPr b="1" sz="3100">
              <a:solidFill>
                <a:srgbClr val="E9161D"/>
              </a:solidFill>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lnSpc>
                <a:spcPct val="100000"/>
              </a:lnSpc>
              <a:spcBef>
                <a:spcPts val="0"/>
              </a:spcBef>
              <a:spcAft>
                <a:spcPts val="0"/>
              </a:spcAft>
              <a:buNone/>
            </a:pPr>
            <a:r>
              <a:rPr lang="en" sz="1600">
                <a:solidFill>
                  <a:srgbClr val="000000"/>
                </a:solidFill>
                <a:latin typeface="Lato Light"/>
                <a:ea typeface="Lato Light"/>
                <a:cs typeface="Lato Light"/>
                <a:sym typeface="Lato Light"/>
              </a:rPr>
              <a:t>This is your copy of a </a:t>
            </a:r>
            <a:r>
              <a:rPr i="1" lang="en" sz="1600">
                <a:latin typeface="Lato Light"/>
                <a:ea typeface="Lato Light"/>
                <a:cs typeface="Lato Light"/>
                <a:sym typeface="Lato Light"/>
              </a:rPr>
              <a:t>Scholastic Art</a:t>
            </a:r>
            <a:r>
              <a:rPr lang="en" sz="1600">
                <a:solidFill>
                  <a:srgbClr val="000000"/>
                </a:solidFill>
                <a:latin typeface="Lato Light"/>
                <a:ea typeface="Lato Light"/>
                <a:cs typeface="Lato Light"/>
                <a:sym typeface="Lato Light"/>
              </a:rPr>
              <a:t> Google Slides activity. Except for student response boxes, all items on these slides are locked in place. You can use these slides as-is, or customize them to fit your needs. To edit any objects that are locked down, click</a:t>
            </a:r>
            <a:r>
              <a:rPr lang="en" sz="1600">
                <a:solidFill>
                  <a:srgbClr val="000000"/>
                </a:solidFill>
                <a:latin typeface="Lato"/>
                <a:ea typeface="Lato"/>
                <a:cs typeface="Lato"/>
                <a:sym typeface="Lato"/>
              </a:rPr>
              <a:t> </a:t>
            </a:r>
            <a:r>
              <a:rPr lang="en" sz="1600">
                <a:solidFill>
                  <a:srgbClr val="000000"/>
                </a:solidFill>
                <a:latin typeface="Lato"/>
                <a:ea typeface="Lato"/>
                <a:cs typeface="Lato"/>
                <a:sym typeface="Lato"/>
              </a:rPr>
              <a:t>Slide → Edit master.</a:t>
            </a:r>
            <a:endParaRPr sz="1600">
              <a:solidFill>
                <a:srgbClr val="000000"/>
              </a:solidFill>
              <a:latin typeface="Lato"/>
              <a:ea typeface="Lato"/>
              <a:cs typeface="Lato"/>
              <a:sym typeface="Lato"/>
            </a:endParaRPr>
          </a:p>
          <a:p>
            <a:pPr indent="0" lvl="0" marL="0" rtl="0" algn="l">
              <a:lnSpc>
                <a:spcPct val="100000"/>
              </a:lnSpc>
              <a:spcBef>
                <a:spcPts val="0"/>
              </a:spcBef>
              <a:spcAft>
                <a:spcPts val="0"/>
              </a:spcAft>
              <a:buNone/>
            </a:pPr>
            <a:r>
              <a:t/>
            </a:r>
            <a:endParaRPr sz="1600">
              <a:solidFill>
                <a:srgbClr val="000000"/>
              </a:solidFill>
              <a:latin typeface="Lato"/>
              <a:ea typeface="Lato"/>
              <a:cs typeface="Lato"/>
              <a:sym typeface="Lato"/>
            </a:endParaRPr>
          </a:p>
          <a:p>
            <a:pPr indent="0" lvl="0" marL="0" rtl="0" algn="l">
              <a:lnSpc>
                <a:spcPct val="100000"/>
              </a:lnSpc>
              <a:spcBef>
                <a:spcPts val="0"/>
              </a:spcBef>
              <a:spcAft>
                <a:spcPts val="0"/>
              </a:spcAft>
              <a:buNone/>
            </a:pPr>
            <a:r>
              <a:rPr lang="en" sz="1600">
                <a:solidFill>
                  <a:srgbClr val="000000"/>
                </a:solidFill>
                <a:latin typeface="Lato"/>
                <a:ea typeface="Lato"/>
                <a:cs typeface="Lato"/>
                <a:sym typeface="Lato"/>
              </a:rPr>
              <a:t>How to Assign This Activity:</a:t>
            </a:r>
            <a:endParaRPr sz="1600">
              <a:solidFill>
                <a:srgbClr val="000000"/>
              </a:solidFill>
              <a:latin typeface="Lato"/>
              <a:ea typeface="Lato"/>
              <a:cs typeface="Lato"/>
              <a:sym typeface="Lato"/>
            </a:endParaRPr>
          </a:p>
          <a:p>
            <a:pPr indent="-330200" lvl="0" marL="457200" rtl="0" algn="l">
              <a:lnSpc>
                <a:spcPct val="100000"/>
              </a:lnSpc>
              <a:spcBef>
                <a:spcPts val="0"/>
              </a:spcBef>
              <a:spcAft>
                <a:spcPts val="0"/>
              </a:spcAft>
              <a:buClr>
                <a:srgbClr val="000000"/>
              </a:buClr>
              <a:buSzPts val="1600"/>
              <a:buFont typeface="Lato Light"/>
              <a:buChar char="●"/>
            </a:pPr>
            <a:r>
              <a:rPr lang="en" sz="1600">
                <a:solidFill>
                  <a:srgbClr val="000000"/>
                </a:solidFill>
                <a:latin typeface="Lato Light"/>
                <a:ea typeface="Lato Light"/>
                <a:cs typeface="Lato Light"/>
                <a:sym typeface="Lato Light"/>
              </a:rPr>
              <a:t>If you’re assigning this activity through Google Classroom, make sure to </a:t>
            </a:r>
            <a:endParaRPr sz="1600">
              <a:solidFill>
                <a:srgbClr val="000000"/>
              </a:solidFill>
              <a:latin typeface="Lato Light"/>
              <a:ea typeface="Lato Light"/>
              <a:cs typeface="Lato Light"/>
              <a:sym typeface="Lato Light"/>
            </a:endParaRPr>
          </a:p>
          <a:p>
            <a:pPr indent="0" lvl="0" marL="457200" rtl="0" algn="l">
              <a:lnSpc>
                <a:spcPct val="100000"/>
              </a:lnSpc>
              <a:spcBef>
                <a:spcPts val="0"/>
              </a:spcBef>
              <a:spcAft>
                <a:spcPts val="0"/>
              </a:spcAft>
              <a:buNone/>
            </a:pPr>
            <a:r>
              <a:rPr lang="en" sz="1600">
                <a:solidFill>
                  <a:srgbClr val="000000"/>
                </a:solidFill>
                <a:latin typeface="Lato Light"/>
                <a:ea typeface="Lato Light"/>
                <a:cs typeface="Lato Light"/>
                <a:sym typeface="Lato Light"/>
              </a:rPr>
              <a:t>select </a:t>
            </a:r>
            <a:r>
              <a:rPr lang="en" sz="1600">
                <a:solidFill>
                  <a:srgbClr val="000000"/>
                </a:solidFill>
                <a:latin typeface="Lato"/>
                <a:ea typeface="Lato"/>
                <a:cs typeface="Lato"/>
                <a:sym typeface="Lato"/>
              </a:rPr>
              <a:t>“Make a copy for each student”</a:t>
            </a:r>
            <a:r>
              <a:rPr lang="en" sz="1600">
                <a:solidFill>
                  <a:srgbClr val="000000"/>
                </a:solidFill>
                <a:latin typeface="Lato"/>
                <a:ea typeface="Lato"/>
                <a:cs typeface="Lato"/>
                <a:sym typeface="Lato"/>
              </a:rPr>
              <a:t> </a:t>
            </a:r>
            <a:r>
              <a:rPr lang="en" sz="1600">
                <a:solidFill>
                  <a:srgbClr val="000000"/>
                </a:solidFill>
                <a:latin typeface="Lato Light"/>
                <a:ea typeface="Lato Light"/>
                <a:cs typeface="Lato Light"/>
                <a:sym typeface="Lato Light"/>
              </a:rPr>
              <a:t>from the dropdown menu. </a:t>
            </a:r>
            <a:endParaRPr sz="1600">
              <a:solidFill>
                <a:srgbClr val="000000"/>
              </a:solidFill>
              <a:latin typeface="Lato Light"/>
              <a:ea typeface="Lato Light"/>
              <a:cs typeface="Lato Light"/>
              <a:sym typeface="Lato Light"/>
            </a:endParaRPr>
          </a:p>
          <a:p>
            <a:pPr indent="0" lvl="0" marL="0" rtl="0" algn="l">
              <a:lnSpc>
                <a:spcPct val="100000"/>
              </a:lnSpc>
              <a:spcBef>
                <a:spcPts val="0"/>
              </a:spcBef>
              <a:spcAft>
                <a:spcPts val="0"/>
              </a:spcAft>
              <a:buNone/>
            </a:pPr>
            <a:r>
              <a:t/>
            </a:r>
            <a:endParaRPr sz="1600">
              <a:solidFill>
                <a:srgbClr val="000000"/>
              </a:solidFill>
              <a:latin typeface="Lato"/>
              <a:ea typeface="Lato"/>
              <a:cs typeface="Lato"/>
              <a:sym typeface="Lato"/>
            </a:endParaRPr>
          </a:p>
          <a:p>
            <a:pPr indent="-330200" lvl="0" marL="457200" rtl="0" algn="l">
              <a:lnSpc>
                <a:spcPct val="100000"/>
              </a:lnSpc>
              <a:spcBef>
                <a:spcPts val="0"/>
              </a:spcBef>
              <a:spcAft>
                <a:spcPts val="0"/>
              </a:spcAft>
              <a:buClr>
                <a:srgbClr val="000000"/>
              </a:buClr>
              <a:buSzPts val="1600"/>
              <a:buFont typeface="Lato Light"/>
              <a:buChar char="●"/>
            </a:pPr>
            <a:r>
              <a:rPr lang="en" sz="1600">
                <a:solidFill>
                  <a:srgbClr val="000000"/>
                </a:solidFill>
                <a:latin typeface="Lato Light"/>
                <a:ea typeface="Lato Light"/>
                <a:cs typeface="Lato Light"/>
                <a:sym typeface="Lato Light"/>
              </a:rPr>
              <a:t>If you’re using Microsoft Teams, you can also click </a:t>
            </a:r>
            <a:r>
              <a:rPr lang="en" sz="1600">
                <a:solidFill>
                  <a:srgbClr val="000000"/>
                </a:solidFill>
                <a:latin typeface="Lato"/>
                <a:ea typeface="Lato"/>
                <a:cs typeface="Lato"/>
                <a:sym typeface="Lato"/>
              </a:rPr>
              <a:t>File → Download →</a:t>
            </a:r>
            <a:br>
              <a:rPr lang="en" sz="1600">
                <a:solidFill>
                  <a:srgbClr val="000000"/>
                </a:solidFill>
                <a:latin typeface="Lato"/>
                <a:ea typeface="Lato"/>
                <a:cs typeface="Lato"/>
                <a:sym typeface="Lato"/>
              </a:rPr>
            </a:br>
            <a:r>
              <a:rPr lang="en" sz="1600">
                <a:solidFill>
                  <a:srgbClr val="000000"/>
                </a:solidFill>
                <a:latin typeface="Lato"/>
                <a:ea typeface="Lato"/>
                <a:cs typeface="Lato"/>
                <a:sym typeface="Lato"/>
              </a:rPr>
              <a:t> Microsoft Powerpoint</a:t>
            </a:r>
            <a:r>
              <a:rPr lang="en" sz="1600">
                <a:solidFill>
                  <a:srgbClr val="000000"/>
                </a:solidFill>
                <a:latin typeface="Lato Light"/>
                <a:ea typeface="Lato Light"/>
                <a:cs typeface="Lato Light"/>
                <a:sym typeface="Lato Light"/>
              </a:rPr>
              <a:t> for a version of this activity that you can upload to Teams.</a:t>
            </a:r>
            <a:endParaRPr sz="1600">
              <a:solidFill>
                <a:srgbClr val="000000"/>
              </a:solidFill>
              <a:latin typeface="Lato Light"/>
              <a:ea typeface="Lato Light"/>
              <a:cs typeface="Lato Light"/>
              <a:sym typeface="Lato Light"/>
            </a:endParaRPr>
          </a:p>
          <a:p>
            <a:pPr indent="0" lvl="0" marL="0" rtl="0" algn="l">
              <a:lnSpc>
                <a:spcPct val="100000"/>
              </a:lnSpc>
              <a:spcBef>
                <a:spcPts val="0"/>
              </a:spcBef>
              <a:spcAft>
                <a:spcPts val="0"/>
              </a:spcAft>
              <a:buNone/>
            </a:pPr>
            <a:r>
              <a:t/>
            </a:r>
            <a:endParaRPr sz="1600">
              <a:solidFill>
                <a:srgbClr val="000000"/>
              </a:solidFill>
              <a:latin typeface="Lato Light"/>
              <a:ea typeface="Lato Light"/>
              <a:cs typeface="Lato Light"/>
              <a:sym typeface="Lato Light"/>
            </a:endParaRPr>
          </a:p>
          <a:p>
            <a:pPr indent="-330200" lvl="0" marL="457200" rtl="0" algn="l">
              <a:lnSpc>
                <a:spcPct val="100000"/>
              </a:lnSpc>
              <a:spcBef>
                <a:spcPts val="0"/>
              </a:spcBef>
              <a:spcAft>
                <a:spcPts val="0"/>
              </a:spcAft>
              <a:buClr>
                <a:srgbClr val="000000"/>
              </a:buClr>
              <a:buSzPts val="1600"/>
              <a:buFont typeface="Lato Light"/>
              <a:buChar char="●"/>
            </a:pPr>
            <a:r>
              <a:rPr lang="en" sz="1600">
                <a:solidFill>
                  <a:srgbClr val="000000"/>
                </a:solidFill>
                <a:latin typeface="Lato Light"/>
                <a:ea typeface="Lato Light"/>
                <a:cs typeface="Lato Light"/>
                <a:sym typeface="Lato Light"/>
              </a:rPr>
              <a:t>You can also have your students make their own copies of this activity:</a:t>
            </a:r>
            <a:endParaRPr sz="1600">
              <a:solidFill>
                <a:srgbClr val="000000"/>
              </a:solidFill>
              <a:latin typeface="Lato Light"/>
              <a:ea typeface="Lato Light"/>
              <a:cs typeface="Lato Light"/>
              <a:sym typeface="Lato Light"/>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Lato Light"/>
                <a:ea typeface="Lato Light"/>
                <a:cs typeface="Lato Light"/>
                <a:sym typeface="Lato Light"/>
              </a:rPr>
              <a:t>Click the</a:t>
            </a:r>
            <a:r>
              <a:rPr lang="en" sz="1600">
                <a:solidFill>
                  <a:srgbClr val="000000"/>
                </a:solidFill>
                <a:latin typeface="Lato"/>
                <a:ea typeface="Lato"/>
                <a:cs typeface="Lato"/>
                <a:sym typeface="Lato"/>
              </a:rPr>
              <a:t> </a:t>
            </a:r>
            <a:r>
              <a:rPr lang="en" sz="1600">
                <a:solidFill>
                  <a:srgbClr val="000000"/>
                </a:solidFill>
                <a:latin typeface="Lato"/>
                <a:ea typeface="Lato"/>
                <a:cs typeface="Lato"/>
                <a:sym typeface="Lato"/>
              </a:rPr>
              <a:t>Share</a:t>
            </a:r>
            <a:r>
              <a:rPr lang="en" sz="1600">
                <a:solidFill>
                  <a:srgbClr val="000000"/>
                </a:solidFill>
                <a:latin typeface="Lato Light"/>
                <a:ea typeface="Lato Light"/>
                <a:cs typeface="Lato Light"/>
                <a:sym typeface="Lato Light"/>
              </a:rPr>
              <a:t> button at the top-right</a:t>
            </a:r>
            <a:endParaRPr sz="1600">
              <a:solidFill>
                <a:srgbClr val="000000"/>
              </a:solidFill>
              <a:latin typeface="Lato Light"/>
              <a:ea typeface="Lato Light"/>
              <a:cs typeface="Lato Light"/>
              <a:sym typeface="Lato Light"/>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Lato Light"/>
                <a:ea typeface="Lato Light"/>
                <a:cs typeface="Lato Light"/>
                <a:sym typeface="Lato Light"/>
              </a:rPr>
              <a:t>Click </a:t>
            </a:r>
            <a:r>
              <a:rPr lang="en" sz="1600">
                <a:solidFill>
                  <a:srgbClr val="000000"/>
                </a:solidFill>
                <a:latin typeface="Lato"/>
                <a:ea typeface="Lato"/>
                <a:cs typeface="Lato"/>
                <a:sym typeface="Lato"/>
              </a:rPr>
              <a:t>“Copy Link”,</a:t>
            </a:r>
            <a:r>
              <a:rPr lang="en" sz="1600">
                <a:solidFill>
                  <a:srgbClr val="000000"/>
                </a:solidFill>
                <a:latin typeface="Lato Light"/>
                <a:ea typeface="Lato Light"/>
                <a:cs typeface="Lato Light"/>
                <a:sym typeface="Lato Light"/>
              </a:rPr>
              <a:t> then paste the URL into an email or assignment (don’t share it yet!)</a:t>
            </a:r>
            <a:endParaRPr sz="1600">
              <a:solidFill>
                <a:srgbClr val="000000"/>
              </a:solidFill>
              <a:latin typeface="Lato Light"/>
              <a:ea typeface="Lato Light"/>
              <a:cs typeface="Lato Light"/>
              <a:sym typeface="Lato Light"/>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Lato Light"/>
                <a:ea typeface="Lato Light"/>
                <a:cs typeface="Lato Light"/>
                <a:sym typeface="Lato Light"/>
              </a:rPr>
              <a:t>At the end of the URL, change the word </a:t>
            </a:r>
            <a:r>
              <a:rPr lang="en" sz="1600">
                <a:solidFill>
                  <a:srgbClr val="000000"/>
                </a:solidFill>
                <a:latin typeface="Lato"/>
                <a:ea typeface="Lato"/>
                <a:cs typeface="Lato"/>
                <a:sym typeface="Lato"/>
              </a:rPr>
              <a:t>edit</a:t>
            </a:r>
            <a:r>
              <a:rPr lang="en" sz="1600">
                <a:solidFill>
                  <a:srgbClr val="000000"/>
                </a:solidFill>
                <a:latin typeface="Lato Light"/>
                <a:ea typeface="Lato Light"/>
                <a:cs typeface="Lato Light"/>
                <a:sym typeface="Lato Light"/>
              </a:rPr>
              <a:t> to </a:t>
            </a:r>
            <a:r>
              <a:rPr lang="en" sz="1600">
                <a:solidFill>
                  <a:srgbClr val="000000"/>
                </a:solidFill>
                <a:latin typeface="Lato"/>
                <a:ea typeface="Lato"/>
                <a:cs typeface="Lato"/>
                <a:sym typeface="Lato"/>
              </a:rPr>
              <a:t>copy</a:t>
            </a:r>
            <a:r>
              <a:rPr lang="en" sz="1600">
                <a:solidFill>
                  <a:srgbClr val="000000"/>
                </a:solidFill>
                <a:latin typeface="Lato Light"/>
                <a:ea typeface="Lato Light"/>
                <a:cs typeface="Lato Light"/>
                <a:sym typeface="Lato Light"/>
              </a:rPr>
              <a:t>, like so:</a:t>
            </a:r>
            <a:endParaRPr sz="1600">
              <a:solidFill>
                <a:srgbClr val="000000"/>
              </a:solidFill>
              <a:latin typeface="Lato Light"/>
              <a:ea typeface="Lato Light"/>
              <a:cs typeface="Lato Light"/>
              <a:sym typeface="Lato Light"/>
            </a:endParaRPr>
          </a:p>
          <a:p>
            <a:pPr indent="0" lvl="0" marL="0" rtl="0" algn="l">
              <a:lnSpc>
                <a:spcPct val="100000"/>
              </a:lnSpc>
              <a:spcBef>
                <a:spcPts val="0"/>
              </a:spcBef>
              <a:spcAft>
                <a:spcPts val="0"/>
              </a:spcAft>
              <a:buNone/>
            </a:pPr>
            <a:r>
              <a:t/>
            </a:r>
            <a:endParaRPr sz="1600">
              <a:solidFill>
                <a:srgbClr val="000000"/>
              </a:solidFill>
              <a:latin typeface="Lato"/>
              <a:ea typeface="Lato"/>
              <a:cs typeface="Lato"/>
              <a:sym typeface="Lato"/>
            </a:endParaRPr>
          </a:p>
          <a:p>
            <a:pPr indent="457200" lvl="0" marL="457200" rtl="0" algn="l">
              <a:lnSpc>
                <a:spcPct val="100000"/>
              </a:lnSpc>
              <a:spcBef>
                <a:spcPts val="0"/>
              </a:spcBef>
              <a:spcAft>
                <a:spcPts val="0"/>
              </a:spcAft>
              <a:buNone/>
            </a:pPr>
            <a:r>
              <a:rPr lang="en" sz="1600" u="sng">
                <a:solidFill>
                  <a:srgbClr val="000000"/>
                </a:solidFill>
                <a:latin typeface="Lato"/>
                <a:ea typeface="Lato"/>
                <a:cs typeface="Lato"/>
                <a:sym typeface="Lato"/>
              </a:rPr>
              <a:t>https://docs.google.com/presentation/d/[. . . ]/</a:t>
            </a:r>
            <a:r>
              <a:rPr lang="en" sz="1600" u="sng">
                <a:solidFill>
                  <a:srgbClr val="000000"/>
                </a:solidFill>
                <a:highlight>
                  <a:srgbClr val="FFF200"/>
                </a:highlight>
                <a:latin typeface="Lato"/>
                <a:ea typeface="Lato"/>
                <a:cs typeface="Lato"/>
                <a:sym typeface="Lato"/>
              </a:rPr>
              <a:t>edit</a:t>
            </a:r>
            <a:r>
              <a:rPr lang="en" sz="1600" u="sng">
                <a:solidFill>
                  <a:srgbClr val="000000"/>
                </a:solidFill>
                <a:latin typeface="Lato"/>
                <a:ea typeface="Lato"/>
                <a:cs typeface="Lato"/>
                <a:sym typeface="Lato"/>
              </a:rPr>
              <a:t>?usp=sharing</a:t>
            </a:r>
            <a:endParaRPr sz="1600" u="sng">
              <a:solidFill>
                <a:srgbClr val="000000"/>
              </a:solidFill>
              <a:latin typeface="Lato"/>
              <a:ea typeface="Lato"/>
              <a:cs typeface="Lato"/>
              <a:sym typeface="Lato"/>
            </a:endParaRPr>
          </a:p>
          <a:p>
            <a:pPr indent="0" lvl="0" marL="0" rtl="0" algn="l">
              <a:lnSpc>
                <a:spcPct val="100000"/>
              </a:lnSpc>
              <a:spcBef>
                <a:spcPts val="0"/>
              </a:spcBef>
              <a:spcAft>
                <a:spcPts val="0"/>
              </a:spcAft>
              <a:buNone/>
            </a:pPr>
            <a:r>
              <a:rPr lang="en" sz="1600">
                <a:solidFill>
                  <a:srgbClr val="000000"/>
                </a:solidFill>
                <a:latin typeface="Lato"/>
                <a:ea typeface="Lato"/>
                <a:cs typeface="Lato"/>
                <a:sym typeface="Lato"/>
              </a:rPr>
              <a:t>										</a:t>
            </a:r>
            <a:r>
              <a:rPr lang="en" sz="1600">
                <a:latin typeface="Lato"/>
                <a:ea typeface="Lato"/>
                <a:cs typeface="Lato"/>
                <a:sym typeface="Lato"/>
              </a:rPr>
              <a:t>           </a:t>
            </a:r>
            <a:r>
              <a:rPr lang="en" sz="1600">
                <a:solidFill>
                  <a:srgbClr val="222222"/>
                </a:solidFill>
                <a:highlight>
                  <a:srgbClr val="FFFFFF"/>
                </a:highlight>
                <a:latin typeface="Lato"/>
                <a:ea typeface="Lato"/>
                <a:cs typeface="Lato"/>
                <a:sym typeface="Lato"/>
              </a:rPr>
              <a:t>↓</a:t>
            </a:r>
            <a:endParaRPr sz="1600">
              <a:solidFill>
                <a:srgbClr val="000000"/>
              </a:solidFill>
              <a:latin typeface="Lato"/>
              <a:ea typeface="Lato"/>
              <a:cs typeface="Lato"/>
              <a:sym typeface="Lato"/>
            </a:endParaRPr>
          </a:p>
          <a:p>
            <a:pPr indent="457200" lvl="0" marL="457200" rtl="0" algn="l">
              <a:lnSpc>
                <a:spcPct val="100000"/>
              </a:lnSpc>
              <a:spcBef>
                <a:spcPts val="0"/>
              </a:spcBef>
              <a:spcAft>
                <a:spcPts val="0"/>
              </a:spcAft>
              <a:buNone/>
            </a:pPr>
            <a:r>
              <a:rPr lang="en" sz="1600" u="sng">
                <a:solidFill>
                  <a:srgbClr val="000000"/>
                </a:solidFill>
                <a:latin typeface="Lato"/>
                <a:ea typeface="Lato"/>
                <a:cs typeface="Lato"/>
                <a:sym typeface="Lato"/>
              </a:rPr>
              <a:t>https://docs.google.com/presentation/d/[. . . ]/</a:t>
            </a:r>
            <a:r>
              <a:rPr lang="en" sz="1600" u="sng">
                <a:solidFill>
                  <a:srgbClr val="000000"/>
                </a:solidFill>
                <a:highlight>
                  <a:srgbClr val="FFF200"/>
                </a:highlight>
                <a:latin typeface="Lato"/>
                <a:ea typeface="Lato"/>
                <a:cs typeface="Lato"/>
                <a:sym typeface="Lato"/>
              </a:rPr>
              <a:t>copy</a:t>
            </a:r>
            <a:r>
              <a:rPr lang="en" sz="1600" u="sng">
                <a:solidFill>
                  <a:srgbClr val="000000"/>
                </a:solidFill>
                <a:latin typeface="Lato"/>
                <a:ea typeface="Lato"/>
                <a:cs typeface="Lato"/>
                <a:sym typeface="Lato"/>
              </a:rPr>
              <a:t>?usp=sharing</a:t>
            </a:r>
            <a:endParaRPr sz="1600">
              <a:latin typeface="Lato"/>
              <a:ea typeface="Lato"/>
              <a:cs typeface="Lato"/>
              <a:sym typeface="Lato"/>
            </a:endParaRPr>
          </a:p>
          <a:p>
            <a:pPr indent="0" lvl="0" marL="0" rtl="0" algn="l">
              <a:lnSpc>
                <a:spcPct val="100000"/>
              </a:lnSpc>
              <a:spcBef>
                <a:spcPts val="0"/>
              </a:spcBef>
              <a:spcAft>
                <a:spcPts val="0"/>
              </a:spcAft>
              <a:buNone/>
            </a:pPr>
            <a:r>
              <a:t/>
            </a:r>
            <a:endParaRPr sz="2000">
              <a:solidFill>
                <a:srgbClr val="FF0000"/>
              </a:solidFill>
              <a:latin typeface="Lato"/>
              <a:ea typeface="Lato"/>
              <a:cs typeface="Lato"/>
              <a:sym typeface="Lato"/>
            </a:endParaRPr>
          </a:p>
          <a:p>
            <a:pPr indent="0" lvl="0" marL="0" rtl="0" algn="l">
              <a:lnSpc>
                <a:spcPct val="100000"/>
              </a:lnSpc>
              <a:spcBef>
                <a:spcPts val="0"/>
              </a:spcBef>
              <a:spcAft>
                <a:spcPts val="0"/>
              </a:spcAft>
              <a:buNone/>
            </a:pPr>
            <a:r>
              <a:rPr b="1" lang="en" sz="2200">
                <a:solidFill>
                  <a:srgbClr val="E9161D"/>
                </a:solidFill>
                <a:latin typeface="Lato"/>
                <a:ea typeface="Lato"/>
                <a:cs typeface="Lato"/>
                <a:sym typeface="Lato"/>
              </a:rPr>
              <a:t>Don’t forget: Delete this slide before sharing the activity with your students!</a:t>
            </a:r>
            <a:endParaRPr b="1" sz="2200">
              <a:solidFill>
                <a:srgbClr val="E9161D"/>
              </a:solidFill>
              <a:latin typeface="Lato"/>
              <a:ea typeface="Lato"/>
              <a:cs typeface="Lato"/>
              <a:sym typeface="Lato"/>
            </a:endParaRPr>
          </a:p>
        </p:txBody>
      </p:sp>
      <p:pic>
        <p:nvPicPr>
          <p:cNvPr id="14" name="Google Shape;14;p2" title="A screenshot of a dropdown menu with options to view, edit, or make a copy for students"/>
          <p:cNvPicPr preferRelativeResize="0"/>
          <p:nvPr/>
        </p:nvPicPr>
        <p:blipFill>
          <a:blip r:embed="rId2">
            <a:alphaModFix/>
          </a:blip>
          <a:stretch>
            <a:fillRect/>
          </a:stretch>
        </p:blipFill>
        <p:spPr>
          <a:xfrm>
            <a:off x="7803325" y="3077550"/>
            <a:ext cx="1609725" cy="9620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p:cSld name="CUSTOM_3">
    <p:spTree>
      <p:nvGrpSpPr>
        <p:cNvPr id="83" name="Shape 83"/>
        <p:cNvGrpSpPr/>
        <p:nvPr/>
      </p:nvGrpSpPr>
      <p:grpSpPr>
        <a:xfrm>
          <a:off x="0" y="0"/>
          <a:ext cx="0" cy="0"/>
          <a:chOff x="0" y="0"/>
          <a:chExt cx="0" cy="0"/>
        </a:xfrm>
      </p:grpSpPr>
      <p:sp>
        <p:nvSpPr>
          <p:cNvPr id="84" name="Google Shape;84;p12"/>
          <p:cNvSpPr/>
          <p:nvPr/>
        </p:nvSpPr>
        <p:spPr>
          <a:xfrm>
            <a:off x="2790712" y="1618200"/>
            <a:ext cx="4476900" cy="65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2"/>
          <p:cNvSpPr/>
          <p:nvPr/>
        </p:nvSpPr>
        <p:spPr>
          <a:xfrm>
            <a:off x="461725" y="1618200"/>
            <a:ext cx="2976600" cy="26505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lost the text box to type into. </a:t>
            </a:r>
            <a:endParaRPr b="1">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add more text boxes. Just click the T box at the top of your screen and drag it onto the slide.</a:t>
            </a:r>
            <a:endParaRPr sz="1300">
              <a:latin typeface="Lato"/>
              <a:ea typeface="Lato"/>
              <a:cs typeface="Lato"/>
              <a:sym typeface="Lato"/>
            </a:endParaRPr>
          </a:p>
          <a:p>
            <a:pPr indent="0" lvl="0" marL="0" rtl="0" algn="l">
              <a:spcBef>
                <a:spcPts val="0"/>
              </a:spcBef>
              <a:spcAft>
                <a:spcPts val="0"/>
              </a:spcAft>
              <a:buNone/>
            </a:pPr>
            <a:r>
              <a:t/>
            </a:r>
            <a:endParaRPr/>
          </a:p>
        </p:txBody>
      </p:sp>
      <p:sp>
        <p:nvSpPr>
          <p:cNvPr id="86" name="Google Shape;86;p12"/>
          <p:cNvSpPr/>
          <p:nvPr/>
        </p:nvSpPr>
        <p:spPr>
          <a:xfrm>
            <a:off x="3540905" y="1618200"/>
            <a:ext cx="2976600" cy="26520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27425" spcFirstLastPara="1" rIns="27425" wrap="square" tIns="0">
            <a:noAutofit/>
          </a:bodyPr>
          <a:lstStyle/>
          <a:p>
            <a:pPr indent="0" lvl="0" marL="0" rtl="0" algn="ctr">
              <a:spcBef>
                <a:spcPts val="0"/>
              </a:spcBef>
              <a:spcAft>
                <a:spcPts val="0"/>
              </a:spcAft>
              <a:buNone/>
            </a:pPr>
            <a:r>
              <a:rPr b="1" lang="en">
                <a:latin typeface="Lato"/>
                <a:ea typeface="Lato"/>
                <a:cs typeface="Lato"/>
                <a:sym typeface="Lato"/>
              </a:rPr>
              <a:t>The slides are too small or  </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too big.</a:t>
            </a:r>
            <a:endParaRPr b="1">
              <a:latin typeface="Lato"/>
              <a:ea typeface="Lato"/>
              <a:cs typeface="Lato"/>
              <a:sym typeface="Lato"/>
            </a:endParaRPr>
          </a:p>
          <a:p>
            <a:pPr indent="0" lvl="0" marL="0" rtl="0" algn="ctr">
              <a:spcBef>
                <a:spcPts val="0"/>
              </a:spcBef>
              <a:spcAft>
                <a:spcPts val="0"/>
              </a:spcAft>
              <a:buNone/>
            </a:pPr>
            <a:r>
              <a:t/>
            </a:r>
            <a:endParaRPr sz="800">
              <a:latin typeface="Lato"/>
              <a:ea typeface="Lato"/>
              <a:cs typeface="Lato"/>
              <a:sym typeface="Lato"/>
            </a:endParaRPr>
          </a:p>
          <a:p>
            <a:pPr indent="0" lvl="0" marL="0" rtl="0" algn="ctr">
              <a:spcBef>
                <a:spcPts val="0"/>
              </a:spcBef>
              <a:spcAft>
                <a:spcPts val="0"/>
              </a:spcAft>
              <a:buNone/>
            </a:pPr>
            <a:r>
              <a:rPr lang="en" sz="1250">
                <a:latin typeface="Lato"/>
                <a:ea typeface="Lato"/>
                <a:cs typeface="Lato"/>
                <a:sym typeface="Lato"/>
              </a:rPr>
              <a:t>Click on the magnifying glass at the top of your screen to  zoom in and out.</a:t>
            </a:r>
            <a:endParaRPr sz="125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87" name="Google Shape;87;p12"/>
          <p:cNvSpPr/>
          <p:nvPr/>
        </p:nvSpPr>
        <p:spPr>
          <a:xfrm>
            <a:off x="6620086" y="1618200"/>
            <a:ext cx="2976600" cy="26505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deleted something just now that I didn’t mean to.</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use the undo button to bring back something you just deleted. </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88" name="Google Shape;88;p12"/>
          <p:cNvSpPr/>
          <p:nvPr/>
        </p:nvSpPr>
        <p:spPr>
          <a:xfrm>
            <a:off x="461725" y="4553520"/>
            <a:ext cx="2976600" cy="28497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solidFill>
                  <a:srgbClr val="000000"/>
                </a:solidFill>
                <a:latin typeface="Lato"/>
                <a:ea typeface="Lato"/>
                <a:cs typeface="Lato"/>
                <a:sym typeface="Lato"/>
              </a:rPr>
              <a:t>I need to add a picture.</a:t>
            </a:r>
            <a:endParaRPr b="1">
              <a:solidFill>
                <a:srgbClr val="000000"/>
              </a:solidFill>
              <a:latin typeface="Lato"/>
              <a:ea typeface="Lato"/>
              <a:cs typeface="Lato"/>
              <a:sym typeface="Lato"/>
            </a:endParaRPr>
          </a:p>
          <a:p>
            <a:pPr indent="0" lvl="0" marL="0" rtl="0" algn="l">
              <a:spcBef>
                <a:spcPts val="0"/>
              </a:spcBef>
              <a:spcAft>
                <a:spcPts val="0"/>
              </a:spcAft>
              <a:buNone/>
            </a:pPr>
            <a:r>
              <a:t/>
            </a:r>
            <a:endParaRPr>
              <a:solidFill>
                <a:srgbClr val="000000"/>
              </a:solidFill>
              <a:latin typeface="Lato"/>
              <a:ea typeface="Lato"/>
              <a:cs typeface="Lato"/>
              <a:sym typeface="Lato"/>
            </a:endParaRPr>
          </a:p>
          <a:p>
            <a:pPr indent="0" lvl="0" marL="0" rtl="0" algn="ctr">
              <a:spcBef>
                <a:spcPts val="0"/>
              </a:spcBef>
              <a:spcAft>
                <a:spcPts val="0"/>
              </a:spcAft>
              <a:buNone/>
            </a:pPr>
            <a:r>
              <a:rPr lang="en" sz="1300">
                <a:solidFill>
                  <a:srgbClr val="000000"/>
                </a:solidFill>
                <a:latin typeface="Lato"/>
                <a:ea typeface="Lato"/>
                <a:cs typeface="Lato"/>
                <a:sym typeface="Lato"/>
              </a:rPr>
              <a:t>At the top of your screen, click Insert —&gt; Image and then you can upload it from your computer or use the camera to take a picture.</a:t>
            </a:r>
            <a:endParaRPr sz="1300">
              <a:solidFill>
                <a:srgbClr val="000000"/>
              </a:solidFill>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
        <p:nvSpPr>
          <p:cNvPr id="89" name="Google Shape;89;p12"/>
          <p:cNvSpPr/>
          <p:nvPr/>
        </p:nvSpPr>
        <p:spPr>
          <a:xfrm>
            <a:off x="3540905" y="4553520"/>
            <a:ext cx="2976600" cy="28497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drag and drop something. </a:t>
            </a:r>
            <a:endParaRPr b="1">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 and hold down while moving your fingers to drag the shape wherever you want it to go.</a:t>
            </a:r>
            <a:endParaRPr sz="1300">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90" name="Google Shape;90;p12"/>
          <p:cNvSpPr/>
          <p:nvPr/>
        </p:nvSpPr>
        <p:spPr>
          <a:xfrm>
            <a:off x="6620086" y="4553520"/>
            <a:ext cx="2976600" cy="28497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add a shape.</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shapes icon at the top of your screen. Choose the shape you want, then add it to the slide.</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pic>
        <p:nvPicPr>
          <p:cNvPr id="91" name="Google Shape;91;p12"/>
          <p:cNvPicPr preferRelativeResize="0"/>
          <p:nvPr/>
        </p:nvPicPr>
        <p:blipFill>
          <a:blip r:embed="rId2">
            <a:alphaModFix/>
          </a:blip>
          <a:stretch>
            <a:fillRect/>
          </a:stretch>
        </p:blipFill>
        <p:spPr>
          <a:xfrm>
            <a:off x="6827428" y="3192906"/>
            <a:ext cx="2561699" cy="695561"/>
          </a:xfrm>
          <a:prstGeom prst="rect">
            <a:avLst/>
          </a:prstGeom>
          <a:noFill/>
          <a:ln>
            <a:noFill/>
          </a:ln>
        </p:spPr>
      </p:pic>
      <p:pic>
        <p:nvPicPr>
          <p:cNvPr id="92" name="Google Shape;92;p12"/>
          <p:cNvPicPr preferRelativeResize="0"/>
          <p:nvPr/>
        </p:nvPicPr>
        <p:blipFill>
          <a:blip r:embed="rId3">
            <a:alphaModFix/>
          </a:blip>
          <a:stretch>
            <a:fillRect/>
          </a:stretch>
        </p:blipFill>
        <p:spPr>
          <a:xfrm>
            <a:off x="768162" y="5948675"/>
            <a:ext cx="2363450" cy="1346475"/>
          </a:xfrm>
          <a:prstGeom prst="rect">
            <a:avLst/>
          </a:prstGeom>
          <a:noFill/>
          <a:ln>
            <a:noFill/>
          </a:ln>
        </p:spPr>
      </p:pic>
      <p:pic>
        <p:nvPicPr>
          <p:cNvPr id="93" name="Google Shape;93;p12"/>
          <p:cNvPicPr preferRelativeResize="0"/>
          <p:nvPr/>
        </p:nvPicPr>
        <p:blipFill rotWithShape="1">
          <a:blip r:embed="rId4">
            <a:alphaModFix/>
          </a:blip>
          <a:srcRect b="31422" l="0" r="62518" t="0"/>
          <a:stretch/>
        </p:blipFill>
        <p:spPr>
          <a:xfrm>
            <a:off x="7450469" y="5948682"/>
            <a:ext cx="1315599" cy="1281818"/>
          </a:xfrm>
          <a:prstGeom prst="rect">
            <a:avLst/>
          </a:prstGeom>
          <a:noFill/>
          <a:ln>
            <a:noFill/>
          </a:ln>
        </p:spPr>
      </p:pic>
      <p:pic>
        <p:nvPicPr>
          <p:cNvPr id="94" name="Google Shape;94;p12"/>
          <p:cNvPicPr preferRelativeResize="0"/>
          <p:nvPr/>
        </p:nvPicPr>
        <p:blipFill rotWithShape="1">
          <a:blip r:embed="rId5">
            <a:alphaModFix/>
          </a:blip>
          <a:srcRect b="5455" l="0" r="25054" t="0"/>
          <a:stretch/>
        </p:blipFill>
        <p:spPr>
          <a:xfrm>
            <a:off x="972624" y="3071942"/>
            <a:ext cx="1954537" cy="875487"/>
          </a:xfrm>
          <a:prstGeom prst="rect">
            <a:avLst/>
          </a:prstGeom>
          <a:noFill/>
          <a:ln>
            <a:noFill/>
          </a:ln>
        </p:spPr>
      </p:pic>
      <p:pic>
        <p:nvPicPr>
          <p:cNvPr id="95" name="Google Shape;95;p12"/>
          <p:cNvPicPr preferRelativeResize="0"/>
          <p:nvPr/>
        </p:nvPicPr>
        <p:blipFill>
          <a:blip r:embed="rId6">
            <a:alphaModFix/>
          </a:blip>
          <a:stretch>
            <a:fillRect/>
          </a:stretch>
        </p:blipFill>
        <p:spPr>
          <a:xfrm>
            <a:off x="4332696" y="2674852"/>
            <a:ext cx="1586644" cy="1512356"/>
          </a:xfrm>
          <a:prstGeom prst="rect">
            <a:avLst/>
          </a:prstGeom>
          <a:noFill/>
          <a:ln>
            <a:noFill/>
          </a:ln>
        </p:spPr>
      </p:pic>
      <p:pic>
        <p:nvPicPr>
          <p:cNvPr id="96" name="Google Shape;96;p12"/>
          <p:cNvPicPr preferRelativeResize="0"/>
          <p:nvPr/>
        </p:nvPicPr>
        <p:blipFill rotWithShape="1">
          <a:blip r:embed="rId7">
            <a:alphaModFix/>
          </a:blip>
          <a:srcRect b="238" l="0" r="0" t="228"/>
          <a:stretch/>
        </p:blipFill>
        <p:spPr>
          <a:xfrm>
            <a:off x="3748352" y="6185371"/>
            <a:ext cx="2561700" cy="977107"/>
          </a:xfrm>
          <a:prstGeom prst="rect">
            <a:avLst/>
          </a:prstGeom>
          <a:noFill/>
          <a:ln>
            <a:noFill/>
          </a:ln>
        </p:spPr>
      </p:pic>
      <p:sp>
        <p:nvSpPr>
          <p:cNvPr id="97" name="Google Shape;97;p12"/>
          <p:cNvSpPr/>
          <p:nvPr/>
        </p:nvSpPr>
        <p:spPr>
          <a:xfrm>
            <a:off x="2038650" y="1112075"/>
            <a:ext cx="5874000" cy="417000"/>
          </a:xfrm>
          <a:prstGeom prst="wedgeRoundRectCallout">
            <a:avLst>
              <a:gd fmla="val -20833" name="adj1"/>
              <a:gd fmla="val 62500" name="adj2"/>
              <a:gd fmla="val 0" name="adj3"/>
            </a:avLst>
          </a:prstGeom>
          <a:solidFill>
            <a:srgbClr val="006EBE"/>
          </a:solid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Lato"/>
                <a:ea typeface="Lato"/>
                <a:cs typeface="Lato"/>
                <a:sym typeface="Lato"/>
              </a:rPr>
              <a:t>Need Help With Completing Your Slides?</a:t>
            </a:r>
            <a:endParaRPr b="1" sz="2400">
              <a:solidFill>
                <a:schemeClr val="lt1"/>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1">
  <p:cSld name="CUSTOM_2">
    <p:spTree>
      <p:nvGrpSpPr>
        <p:cNvPr id="15" name="Shape 15"/>
        <p:cNvGrpSpPr/>
        <p:nvPr/>
      </p:nvGrpSpPr>
      <p:grpSpPr>
        <a:xfrm>
          <a:off x="0" y="0"/>
          <a:ext cx="0" cy="0"/>
          <a:chOff x="0" y="0"/>
          <a:chExt cx="0" cy="0"/>
        </a:xfrm>
      </p:grpSpPr>
      <p:sp>
        <p:nvSpPr>
          <p:cNvPr id="16" name="Google Shape;16;p3"/>
          <p:cNvSpPr/>
          <p:nvPr/>
        </p:nvSpPr>
        <p:spPr>
          <a:xfrm>
            <a:off x="320050" y="2926075"/>
            <a:ext cx="2849700" cy="4334400"/>
          </a:xfrm>
          <a:prstGeom prst="rect">
            <a:avLst/>
          </a:prstGeom>
          <a:noFill/>
          <a:ln cap="flat" cmpd="sng" w="38100">
            <a:solidFill>
              <a:srgbClr val="006E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Lato"/>
                <a:ea typeface="Lato"/>
                <a:cs typeface="Lato"/>
                <a:sym typeface="Lato"/>
              </a:rPr>
              <a:t>Follow each step to complete this lesson.</a:t>
            </a:r>
            <a:endParaRPr b="1" sz="2000">
              <a:solidFill>
                <a:schemeClr val="dk1"/>
              </a:solidFill>
              <a:latin typeface="Lato"/>
              <a:ea typeface="Lato"/>
              <a:cs typeface="Lato"/>
              <a:sym typeface="Lato"/>
            </a:endParaRPr>
          </a:p>
          <a:p>
            <a:pPr indent="0" lvl="0" marL="0" rtl="0" algn="l">
              <a:spcBef>
                <a:spcPts val="1200"/>
              </a:spcBef>
              <a:spcAft>
                <a:spcPts val="0"/>
              </a:spcAft>
              <a:buClr>
                <a:schemeClr val="dk1"/>
              </a:buClr>
              <a:buSzPts val="1100"/>
              <a:buFont typeface="Arial"/>
              <a:buNone/>
            </a:pPr>
            <a:r>
              <a:rPr b="1" lang="en" sz="2000">
                <a:solidFill>
                  <a:srgbClr val="E9161D"/>
                </a:solidFill>
                <a:latin typeface="Lato"/>
                <a:ea typeface="Lato"/>
                <a:cs typeface="Lato"/>
                <a:sym typeface="Lato"/>
              </a:rPr>
              <a:t>1. </a:t>
            </a:r>
            <a:r>
              <a:rPr lang="en" sz="2000">
                <a:solidFill>
                  <a:schemeClr val="dk1"/>
                </a:solidFill>
                <a:latin typeface="Lato Light"/>
                <a:ea typeface="Lato Light"/>
                <a:cs typeface="Lato Light"/>
                <a:sym typeface="Lato Light"/>
              </a:rPr>
              <a:t>Warm up</a:t>
            </a:r>
            <a:endParaRPr sz="2000">
              <a:solidFill>
                <a:schemeClr val="dk1"/>
              </a:solidFill>
              <a:latin typeface="Lato Light"/>
              <a:ea typeface="Lato Light"/>
              <a:cs typeface="Lato Light"/>
              <a:sym typeface="Lato Light"/>
            </a:endParaRPr>
          </a:p>
          <a:p>
            <a:pPr indent="0" lvl="0" marL="0" rtl="0" algn="l">
              <a:spcBef>
                <a:spcPts val="1200"/>
              </a:spcBef>
              <a:spcAft>
                <a:spcPts val="0"/>
              </a:spcAft>
              <a:buClr>
                <a:schemeClr val="dk1"/>
              </a:buClr>
              <a:buSzPts val="1100"/>
              <a:buFont typeface="Arial"/>
              <a:buNone/>
            </a:pPr>
            <a:r>
              <a:rPr b="1" lang="en" sz="2000">
                <a:solidFill>
                  <a:srgbClr val="E9161D"/>
                </a:solidFill>
                <a:latin typeface="Lato"/>
                <a:ea typeface="Lato"/>
                <a:cs typeface="Lato"/>
                <a:sym typeface="Lato"/>
              </a:rPr>
              <a:t>2. </a:t>
            </a:r>
            <a:r>
              <a:rPr lang="en" sz="2000">
                <a:solidFill>
                  <a:schemeClr val="dk1"/>
                </a:solidFill>
                <a:latin typeface="Lato Light"/>
                <a:ea typeface="Lato Light"/>
                <a:cs typeface="Lato Light"/>
                <a:sym typeface="Lato Light"/>
              </a:rPr>
              <a:t>Think Critically</a:t>
            </a:r>
            <a:endParaRPr sz="2000">
              <a:solidFill>
                <a:schemeClr val="dk1"/>
              </a:solidFill>
              <a:latin typeface="Lato Light"/>
              <a:ea typeface="Lato Light"/>
              <a:cs typeface="Lato Light"/>
              <a:sym typeface="Lato Light"/>
            </a:endParaRPr>
          </a:p>
          <a:p>
            <a:pPr indent="0" lvl="0" marL="0" rtl="0" algn="l">
              <a:spcBef>
                <a:spcPts val="1200"/>
              </a:spcBef>
              <a:spcAft>
                <a:spcPts val="0"/>
              </a:spcAft>
              <a:buClr>
                <a:schemeClr val="dk1"/>
              </a:buClr>
              <a:buSzPts val="1100"/>
              <a:buFont typeface="Arial"/>
              <a:buNone/>
            </a:pPr>
            <a:r>
              <a:rPr b="1" lang="en" sz="2000">
                <a:solidFill>
                  <a:srgbClr val="E9161D"/>
                </a:solidFill>
                <a:latin typeface="Lato"/>
                <a:ea typeface="Lato"/>
                <a:cs typeface="Lato"/>
                <a:sym typeface="Lato"/>
              </a:rPr>
              <a:t>3. </a:t>
            </a:r>
            <a:r>
              <a:rPr lang="en" sz="2000">
                <a:solidFill>
                  <a:schemeClr val="dk1"/>
                </a:solidFill>
                <a:latin typeface="Lato Light"/>
                <a:ea typeface="Lato Light"/>
                <a:cs typeface="Lato Light"/>
                <a:sym typeface="Lato Light"/>
              </a:rPr>
              <a:t>Try It Yourself!</a:t>
            </a:r>
            <a:endParaRPr sz="2000">
              <a:solidFill>
                <a:schemeClr val="dk1"/>
              </a:solidFill>
              <a:latin typeface="Lato Light"/>
              <a:ea typeface="Lato Light"/>
              <a:cs typeface="Lato Light"/>
              <a:sym typeface="Lato Light"/>
            </a:endParaRPr>
          </a:p>
          <a:p>
            <a:pPr indent="0" lvl="0" marL="0" rtl="0" algn="l">
              <a:spcBef>
                <a:spcPts val="1200"/>
              </a:spcBef>
              <a:spcAft>
                <a:spcPts val="1200"/>
              </a:spcAft>
              <a:buClr>
                <a:schemeClr val="dk1"/>
              </a:buClr>
              <a:buSzPts val="1100"/>
              <a:buFont typeface="Arial"/>
              <a:buNone/>
            </a:pPr>
            <a:r>
              <a:rPr b="1" lang="en" sz="2000">
                <a:solidFill>
                  <a:srgbClr val="E9161D"/>
                </a:solidFill>
                <a:latin typeface="Lato"/>
                <a:ea typeface="Lato"/>
                <a:cs typeface="Lato"/>
                <a:sym typeface="Lato"/>
              </a:rPr>
              <a:t>4. </a:t>
            </a:r>
            <a:r>
              <a:rPr lang="en" sz="2000">
                <a:solidFill>
                  <a:schemeClr val="dk1"/>
                </a:solidFill>
                <a:latin typeface="Lato Light"/>
                <a:ea typeface="Lato Light"/>
                <a:cs typeface="Lato Light"/>
                <a:sym typeface="Lato Light"/>
              </a:rPr>
              <a:t>Test Your Knowledge</a:t>
            </a:r>
            <a:endParaRPr sz="2000">
              <a:latin typeface="Lato Light"/>
              <a:ea typeface="Lato Light"/>
              <a:cs typeface="Lato Light"/>
              <a:sym typeface="Lato Light"/>
            </a:endParaRPr>
          </a:p>
        </p:txBody>
      </p:sp>
      <p:sp>
        <p:nvSpPr>
          <p:cNvPr id="17" name="Google Shape;17;p3"/>
          <p:cNvSpPr/>
          <p:nvPr/>
        </p:nvSpPr>
        <p:spPr>
          <a:xfrm>
            <a:off x="5733475" y="219450"/>
            <a:ext cx="4325100" cy="5478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nvSpPr>
        <p:spPr>
          <a:xfrm>
            <a:off x="5745480" y="274346"/>
            <a:ext cx="10296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Lato"/>
                <a:ea typeface="Lato"/>
                <a:cs typeface="Lato"/>
                <a:sym typeface="Lato"/>
              </a:rPr>
              <a:t>Name:</a:t>
            </a:r>
            <a:endParaRPr b="1" sz="1800">
              <a:latin typeface="Lato"/>
              <a:ea typeface="Lato"/>
              <a:cs typeface="Lato"/>
              <a:sym typeface="Lato"/>
            </a:endParaRPr>
          </a:p>
        </p:txBody>
      </p:sp>
      <p:sp>
        <p:nvSpPr>
          <p:cNvPr id="19" name="Google Shape;19;p3"/>
          <p:cNvSpPr txBox="1"/>
          <p:nvPr>
            <p:ph idx="1" type="body"/>
          </p:nvPr>
        </p:nvSpPr>
        <p:spPr>
          <a:xfrm>
            <a:off x="6666050" y="338325"/>
            <a:ext cx="3300900" cy="320100"/>
          </a:xfrm>
          <a:prstGeom prst="rect">
            <a:avLst/>
          </a:prstGeom>
          <a:solidFill>
            <a:schemeClr val="lt1"/>
          </a:solidFill>
          <a:ln cap="flat" cmpd="sng" w="9525">
            <a:solidFill>
              <a:srgbClr val="006EBE"/>
            </a:solidFill>
            <a:prstDash val="dot"/>
            <a:round/>
            <a:headEnd len="sm" w="sm" type="none"/>
            <a:tailEnd len="sm" w="sm" type="none"/>
          </a:ln>
        </p:spPr>
        <p:txBody>
          <a:bodyPr anchorCtr="0" anchor="t" bIns="91425" lIns="91425" spcFirstLastPara="1" rIns="91425" wrap="square" tIns="27425">
            <a:noAutofit/>
          </a:bodyPr>
          <a:lstStyle>
            <a:lvl1pPr indent="-342900" lvl="0" marL="457200" rtl="0">
              <a:spcBef>
                <a:spcPts val="0"/>
              </a:spcBef>
              <a:spcAft>
                <a:spcPts val="0"/>
              </a:spcAft>
              <a:buClr>
                <a:srgbClr val="000000"/>
              </a:buClr>
              <a:buSzPts val="1800"/>
              <a:buChar char="●"/>
              <a:defRPr sz="1800">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20" name="Google Shape;20;p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21" name="Google Shape;21;p3"/>
          <p:cNvSpPr txBox="1"/>
          <p:nvPr/>
        </p:nvSpPr>
        <p:spPr>
          <a:xfrm>
            <a:off x="228600" y="1280160"/>
            <a:ext cx="9509700" cy="64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Lato Light"/>
                <a:ea typeface="Lato Light"/>
                <a:cs typeface="Lato Light"/>
                <a:sym typeface="Lato Light"/>
              </a:rPr>
              <a:t>LEARNING JOURNEY:</a:t>
            </a:r>
            <a:r>
              <a:rPr lang="en" sz="2200">
                <a:latin typeface="Lato Light"/>
                <a:ea typeface="Lato Light"/>
                <a:cs typeface="Lato Light"/>
                <a:sym typeface="Lato Light"/>
              </a:rPr>
              <a:t> </a:t>
            </a:r>
            <a:r>
              <a:rPr b="1" lang="en" sz="4600">
                <a:solidFill>
                  <a:srgbClr val="E9161D"/>
                </a:solidFill>
                <a:latin typeface="Lato"/>
                <a:ea typeface="Lato"/>
                <a:cs typeface="Lato"/>
                <a:sym typeface="Lato"/>
              </a:rPr>
              <a:t>Sensory Overload</a:t>
            </a:r>
            <a:endParaRPr b="1" sz="4600">
              <a:solidFill>
                <a:srgbClr val="E9161D"/>
              </a:solidFill>
              <a:latin typeface="Lato"/>
              <a:ea typeface="Lato"/>
              <a:cs typeface="Lato"/>
              <a:sym typeface="Lato"/>
            </a:endParaRPr>
          </a:p>
        </p:txBody>
      </p:sp>
      <p:sp>
        <p:nvSpPr>
          <p:cNvPr id="22" name="Google Shape;22;p3"/>
          <p:cNvSpPr txBox="1"/>
          <p:nvPr/>
        </p:nvSpPr>
        <p:spPr>
          <a:xfrm>
            <a:off x="228600" y="1920251"/>
            <a:ext cx="9509700" cy="93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Lato Light"/>
                <a:ea typeface="Lato Light"/>
                <a:cs typeface="Lato Light"/>
                <a:sym typeface="Lato Light"/>
              </a:rPr>
              <a:t>OBJECTIVE</a:t>
            </a:r>
            <a:r>
              <a:rPr lang="en" sz="2200">
                <a:latin typeface="Lato Light"/>
                <a:ea typeface="Lato Light"/>
                <a:cs typeface="Lato Light"/>
                <a:sym typeface="Lato Light"/>
              </a:rPr>
              <a:t>: </a:t>
            </a:r>
            <a:r>
              <a:rPr lang="en" sz="2200">
                <a:solidFill>
                  <a:schemeClr val="dk1"/>
                </a:solidFill>
                <a:latin typeface="Lato Light"/>
                <a:ea typeface="Lato Light"/>
                <a:cs typeface="Lato Light"/>
                <a:sym typeface="Lato Light"/>
              </a:rPr>
              <a:t>Students will consider how Ernesto Neto uses materials to engage the senses.</a:t>
            </a:r>
            <a:endParaRPr sz="2200">
              <a:solidFill>
                <a:schemeClr val="dk1"/>
              </a:solidFill>
              <a:latin typeface="Lato Light"/>
              <a:ea typeface="Lato Light"/>
              <a:cs typeface="Lato Light"/>
              <a:sym typeface="Lato Light"/>
            </a:endParaRPr>
          </a:p>
          <a:p>
            <a:pPr indent="0" lvl="0" marL="0" rtl="0" algn="l">
              <a:spcBef>
                <a:spcPts val="0"/>
              </a:spcBef>
              <a:spcAft>
                <a:spcPts val="0"/>
              </a:spcAft>
              <a:buNone/>
            </a:pPr>
            <a:r>
              <a:t/>
            </a:r>
            <a:endParaRPr sz="2200">
              <a:solidFill>
                <a:schemeClr val="dk1"/>
              </a:solidFill>
              <a:latin typeface="Lato Light"/>
              <a:ea typeface="Lato Light"/>
              <a:cs typeface="Lato Light"/>
              <a:sym typeface="Lato Light"/>
            </a:endParaRPr>
          </a:p>
        </p:txBody>
      </p:sp>
      <p:pic>
        <p:nvPicPr>
          <p:cNvPr id="23" name="Google Shape;23;p3"/>
          <p:cNvPicPr preferRelativeResize="0"/>
          <p:nvPr/>
        </p:nvPicPr>
        <p:blipFill rotWithShape="1">
          <a:blip r:embed="rId2">
            <a:alphaModFix/>
          </a:blip>
          <a:srcRect b="2210" l="0" r="0" t="0"/>
          <a:stretch/>
        </p:blipFill>
        <p:spPr>
          <a:xfrm>
            <a:off x="3310475" y="2995475"/>
            <a:ext cx="6427824" cy="4195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p:cSld name="CUSTOM_1_1_2_1_1_1_1_1">
    <p:spTree>
      <p:nvGrpSpPr>
        <p:cNvPr id="24" name="Shape 24"/>
        <p:cNvGrpSpPr/>
        <p:nvPr/>
      </p:nvGrpSpPr>
      <p:grpSpPr>
        <a:xfrm>
          <a:off x="0" y="0"/>
          <a:ext cx="0" cy="0"/>
          <a:chOff x="0" y="0"/>
          <a:chExt cx="0" cy="0"/>
        </a:xfrm>
      </p:grpSpPr>
      <p:cxnSp>
        <p:nvCxnSpPr>
          <p:cNvPr id="25" name="Google Shape;25;p4"/>
          <p:cNvCxnSpPr/>
          <p:nvPr/>
        </p:nvCxnSpPr>
        <p:spPr>
          <a:xfrm>
            <a:off x="5029150" y="1801000"/>
            <a:ext cx="0" cy="5651400"/>
          </a:xfrm>
          <a:prstGeom prst="straightConnector1">
            <a:avLst/>
          </a:prstGeom>
          <a:noFill/>
          <a:ln cap="flat" cmpd="sng" w="38100">
            <a:solidFill>
              <a:srgbClr val="006EBE"/>
            </a:solidFill>
            <a:prstDash val="solid"/>
            <a:round/>
            <a:headEnd len="med" w="med" type="none"/>
            <a:tailEnd len="med" w="med" type="none"/>
          </a:ln>
        </p:spPr>
      </p:cxnSp>
      <p:sp>
        <p:nvSpPr>
          <p:cNvPr id="26" name="Google Shape;26;p4"/>
          <p:cNvSpPr/>
          <p:nvPr/>
        </p:nvSpPr>
        <p:spPr>
          <a:xfrm>
            <a:off x="320040" y="1950800"/>
            <a:ext cx="9418200" cy="695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320040" y="1801000"/>
            <a:ext cx="9509700" cy="88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29" name="Google Shape;29;p4"/>
          <p:cNvSpPr txBox="1"/>
          <p:nvPr/>
        </p:nvSpPr>
        <p:spPr>
          <a:xfrm>
            <a:off x="5120650" y="2560325"/>
            <a:ext cx="4755000" cy="860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0000"/>
                </a:solidFill>
                <a:latin typeface="Lato Light"/>
                <a:ea typeface="Lato Light"/>
                <a:cs typeface="Lato Light"/>
                <a:sym typeface="Lato Light"/>
              </a:rPr>
              <a:t>2. The title </a:t>
            </a:r>
            <a:r>
              <a:rPr i="1" lang="en" sz="2100">
                <a:solidFill>
                  <a:schemeClr val="dk1"/>
                </a:solidFill>
                <a:latin typeface="Lato Light"/>
                <a:ea typeface="Lato Light"/>
                <a:cs typeface="Lato Light"/>
                <a:sym typeface="Lato Light"/>
              </a:rPr>
              <a:t>anthropodino</a:t>
            </a:r>
            <a:r>
              <a:rPr lang="en" sz="2100">
                <a:solidFill>
                  <a:schemeClr val="dk1"/>
                </a:solidFill>
                <a:latin typeface="Lato Light"/>
                <a:ea typeface="Lato Light"/>
                <a:cs typeface="Lato Light"/>
                <a:sym typeface="Lato Light"/>
              </a:rPr>
              <a:t> is a combination of “anthropology” and “dinosaur”. How do these two words relate to the artwork?</a:t>
            </a:r>
            <a:endParaRPr sz="2100">
              <a:solidFill>
                <a:schemeClr val="dk1"/>
              </a:solidFill>
              <a:latin typeface="Lato Light"/>
              <a:ea typeface="Lato Light"/>
              <a:cs typeface="Lato Light"/>
              <a:sym typeface="Lato Light"/>
            </a:endParaRPr>
          </a:p>
          <a:p>
            <a:pPr indent="0" lvl="0" marL="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30" name="Google Shape;30;p4"/>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1</a:t>
            </a:r>
            <a:r>
              <a:rPr b="1" lang="en" sz="4400">
                <a:solidFill>
                  <a:srgbClr val="E9161D"/>
                </a:solidFill>
                <a:latin typeface="Lato"/>
                <a:ea typeface="Lato"/>
                <a:cs typeface="Lato"/>
                <a:sym typeface="Lato"/>
              </a:rPr>
              <a:t>. </a:t>
            </a:r>
            <a:r>
              <a:rPr b="1" lang="en" sz="4400">
                <a:solidFill>
                  <a:srgbClr val="E9161D"/>
                </a:solidFill>
                <a:latin typeface="Lato"/>
                <a:ea typeface="Lato"/>
                <a:cs typeface="Lato"/>
                <a:sym typeface="Lato"/>
              </a:rPr>
              <a:t>Warm up</a:t>
            </a:r>
            <a:endParaRPr b="1" sz="4400">
              <a:solidFill>
                <a:srgbClr val="E9161D"/>
              </a:solidFill>
              <a:latin typeface="Lato"/>
              <a:ea typeface="Lato"/>
              <a:cs typeface="Lato"/>
              <a:sym typeface="Lato"/>
            </a:endParaRPr>
          </a:p>
        </p:txBody>
      </p:sp>
      <p:sp>
        <p:nvSpPr>
          <p:cNvPr id="31" name="Google Shape;31;p4"/>
          <p:cNvSpPr txBox="1"/>
          <p:nvPr>
            <p:ph idx="1" type="body"/>
          </p:nvPr>
        </p:nvSpPr>
        <p:spPr>
          <a:xfrm>
            <a:off x="320050" y="3636488"/>
            <a:ext cx="4526400" cy="27357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32" name="Google Shape;32;p4"/>
          <p:cNvSpPr txBox="1"/>
          <p:nvPr>
            <p:ph idx="2" type="body"/>
          </p:nvPr>
        </p:nvSpPr>
        <p:spPr>
          <a:xfrm>
            <a:off x="5211850" y="4015325"/>
            <a:ext cx="4526400" cy="23568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33" name="Google Shape;33;p4"/>
          <p:cNvSpPr/>
          <p:nvPr/>
        </p:nvSpPr>
        <p:spPr>
          <a:xfrm>
            <a:off x="0" y="6756650"/>
            <a:ext cx="9829800" cy="69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2766000" y="1965960"/>
            <a:ext cx="4526400" cy="548700"/>
          </a:xfrm>
          <a:prstGeom prst="flowChartAlternateProcess">
            <a:avLst/>
          </a:prstGeom>
          <a:solidFill>
            <a:srgbClr val="FFF200"/>
          </a:solidFill>
          <a:ln cap="flat" cmpd="sng" w="9525">
            <a:solidFill>
              <a:srgbClr val="FFF2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dk1"/>
                </a:solidFill>
                <a:latin typeface="Lato"/>
                <a:ea typeface="Lato"/>
                <a:cs typeface="Lato"/>
                <a:sym typeface="Lato"/>
              </a:rPr>
              <a:t>READ OR LISTEN TO THE ARTICLE</a:t>
            </a:r>
            <a:endParaRPr b="1" sz="1800">
              <a:latin typeface="Lato"/>
              <a:ea typeface="Lato"/>
              <a:cs typeface="Lato"/>
              <a:sym typeface="Lato"/>
            </a:endParaRPr>
          </a:p>
        </p:txBody>
      </p:sp>
      <p:sp>
        <p:nvSpPr>
          <p:cNvPr id="35" name="Google Shape;35;p4"/>
          <p:cNvSpPr txBox="1"/>
          <p:nvPr/>
        </p:nvSpPr>
        <p:spPr>
          <a:xfrm>
            <a:off x="320050" y="6598920"/>
            <a:ext cx="9418200" cy="777300"/>
          </a:xfrm>
          <a:prstGeom prst="rect">
            <a:avLst/>
          </a:prstGeom>
          <a:solidFill>
            <a:schemeClr val="lt1"/>
          </a:solidFill>
          <a:ln cap="flat" cmpd="sng" w="38100">
            <a:solidFill>
              <a:srgbClr val="006EBE"/>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Lato Light"/>
                <a:ea typeface="Lato Light"/>
                <a:cs typeface="Lato Light"/>
                <a:sym typeface="Lato Light"/>
              </a:rPr>
              <a:t>Update this section of your “Graphic Organizer: Materials With Meaning”</a:t>
            </a:r>
            <a:endParaRPr sz="1800">
              <a:solidFill>
                <a:schemeClr val="dk1"/>
              </a:solidFill>
              <a:latin typeface="Lato Light"/>
              <a:ea typeface="Lato Light"/>
              <a:cs typeface="Lato Light"/>
              <a:sym typeface="Lato Light"/>
            </a:endParaRPr>
          </a:p>
          <a:p>
            <a:pPr indent="0" lvl="0" marL="0" rtl="0" algn="ctr">
              <a:spcBef>
                <a:spcPts val="0"/>
              </a:spcBef>
              <a:spcAft>
                <a:spcPts val="0"/>
              </a:spcAft>
              <a:buClr>
                <a:schemeClr val="dk1"/>
              </a:buClr>
              <a:buSzPts val="1100"/>
              <a:buFont typeface="Arial"/>
              <a:buNone/>
            </a:pPr>
            <a:r>
              <a:rPr lang="en" sz="1800">
                <a:solidFill>
                  <a:schemeClr val="dk1"/>
                </a:solidFill>
                <a:latin typeface="Lato Light"/>
                <a:ea typeface="Lato Light"/>
                <a:cs typeface="Lato Light"/>
                <a:sym typeface="Lato Light"/>
              </a:rPr>
              <a:t>skills sheet. If you need a new copy, ask your teacher.</a:t>
            </a:r>
            <a:endParaRPr sz="1800">
              <a:solidFill>
                <a:schemeClr val="dk1"/>
              </a:solidFill>
              <a:latin typeface="Lato Light"/>
              <a:ea typeface="Lato Light"/>
              <a:cs typeface="Lato Light"/>
              <a:sym typeface="Lato Light"/>
            </a:endParaRPr>
          </a:p>
          <a:p>
            <a:pPr indent="0" lvl="0" marL="0" rtl="0" algn="ctr">
              <a:spcBef>
                <a:spcPts val="0"/>
              </a:spcBef>
              <a:spcAft>
                <a:spcPts val="0"/>
              </a:spcAft>
              <a:buClr>
                <a:srgbClr val="000000"/>
              </a:buClr>
              <a:buSzPts val="1100"/>
              <a:buFont typeface="Arial"/>
              <a:buNone/>
            </a:pPr>
            <a:r>
              <a:t/>
            </a:r>
            <a:endParaRPr sz="1800">
              <a:latin typeface="Lato Light"/>
              <a:ea typeface="Lato Light"/>
              <a:cs typeface="Lato Light"/>
              <a:sym typeface="Lato Light"/>
            </a:endParaRPr>
          </a:p>
        </p:txBody>
      </p:sp>
      <p:sp>
        <p:nvSpPr>
          <p:cNvPr id="36" name="Google Shape;36;p4"/>
          <p:cNvSpPr txBox="1"/>
          <p:nvPr/>
        </p:nvSpPr>
        <p:spPr>
          <a:xfrm>
            <a:off x="228600" y="2560325"/>
            <a:ext cx="4709100" cy="695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1. How does Ernesto Neto use</a:t>
            </a:r>
            <a:endParaRPr sz="21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materials in this work? How does Neto create an immersive experience?</a:t>
            </a:r>
            <a:endParaRPr sz="2100">
              <a:solidFill>
                <a:schemeClr val="dk1"/>
              </a:solidFill>
              <a:latin typeface="Lato Light"/>
              <a:ea typeface="Lato Light"/>
              <a:cs typeface="Lato Light"/>
              <a:sym typeface="Lato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p:cSld name="CUSTOM_1_1_2_1_1_1_1_1_1">
    <p:spTree>
      <p:nvGrpSpPr>
        <p:cNvPr id="37" name="Shape 37"/>
        <p:cNvGrpSpPr/>
        <p:nvPr/>
      </p:nvGrpSpPr>
      <p:grpSpPr>
        <a:xfrm>
          <a:off x="0" y="0"/>
          <a:ext cx="0" cy="0"/>
          <a:chOff x="0" y="0"/>
          <a:chExt cx="0" cy="0"/>
        </a:xfrm>
      </p:grpSpPr>
      <p:sp>
        <p:nvSpPr>
          <p:cNvPr id="38" name="Google Shape;38;p5"/>
          <p:cNvSpPr txBox="1"/>
          <p:nvPr>
            <p:ph idx="1" type="body"/>
          </p:nvPr>
        </p:nvSpPr>
        <p:spPr>
          <a:xfrm>
            <a:off x="320050" y="3057525"/>
            <a:ext cx="4526400" cy="2073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39" name="Google Shape;39;p5"/>
          <p:cNvSpPr txBox="1"/>
          <p:nvPr>
            <p:ph idx="2" type="body"/>
          </p:nvPr>
        </p:nvSpPr>
        <p:spPr>
          <a:xfrm>
            <a:off x="5211850" y="2697550"/>
            <a:ext cx="4526400" cy="24333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40" name="Google Shape;40;p5"/>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2. Think Critically</a:t>
            </a:r>
            <a:endParaRPr b="1" sz="4400">
              <a:solidFill>
                <a:srgbClr val="E9161D"/>
              </a:solidFill>
              <a:latin typeface="Lato"/>
              <a:ea typeface="Lato"/>
              <a:cs typeface="Lato"/>
              <a:sym typeface="Lato"/>
            </a:endParaRPr>
          </a:p>
        </p:txBody>
      </p:sp>
      <p:cxnSp>
        <p:nvCxnSpPr>
          <p:cNvPr id="41" name="Google Shape;41;p5"/>
          <p:cNvCxnSpPr/>
          <p:nvPr/>
        </p:nvCxnSpPr>
        <p:spPr>
          <a:xfrm flipH="1">
            <a:off x="5025850" y="1801000"/>
            <a:ext cx="3300" cy="3354000"/>
          </a:xfrm>
          <a:prstGeom prst="straightConnector1">
            <a:avLst/>
          </a:prstGeom>
          <a:noFill/>
          <a:ln cap="flat" cmpd="sng" w="38100">
            <a:solidFill>
              <a:srgbClr val="006EBE"/>
            </a:solidFill>
            <a:prstDash val="solid"/>
            <a:round/>
            <a:headEnd len="med" w="med" type="none"/>
            <a:tailEnd len="med" w="med" type="none"/>
          </a:ln>
        </p:spPr>
      </p:cxnSp>
      <p:sp>
        <p:nvSpPr>
          <p:cNvPr id="42" name="Google Shape;42;p5"/>
          <p:cNvSpPr txBox="1"/>
          <p:nvPr/>
        </p:nvSpPr>
        <p:spPr>
          <a:xfrm>
            <a:off x="5120650" y="1920250"/>
            <a:ext cx="4709100" cy="777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Lato Light"/>
                <a:ea typeface="Lato Light"/>
                <a:cs typeface="Lato Light"/>
                <a:sym typeface="Lato Light"/>
              </a:rPr>
              <a:t>2. How did the size and scale of the space influence Neto’s materials?</a:t>
            </a:r>
            <a:endParaRPr sz="2100">
              <a:latin typeface="Lato Light"/>
              <a:ea typeface="Lato Light"/>
              <a:cs typeface="Lato Light"/>
              <a:sym typeface="Lato Light"/>
            </a:endParaRPr>
          </a:p>
        </p:txBody>
      </p:sp>
      <p:sp>
        <p:nvSpPr>
          <p:cNvPr id="43" name="Google Shape;43;p5"/>
          <p:cNvSpPr txBox="1"/>
          <p:nvPr>
            <p:ph idx="3" type="body"/>
          </p:nvPr>
        </p:nvSpPr>
        <p:spPr>
          <a:xfrm>
            <a:off x="320050" y="6379150"/>
            <a:ext cx="9323700" cy="9642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44" name="Google Shape;44;p5"/>
          <p:cNvSpPr txBox="1"/>
          <p:nvPr/>
        </p:nvSpPr>
        <p:spPr>
          <a:xfrm>
            <a:off x="228750" y="5279950"/>
            <a:ext cx="9600900" cy="297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Lato Light"/>
                <a:ea typeface="Lato Light"/>
                <a:cs typeface="Lato Light"/>
                <a:sym typeface="Lato Light"/>
              </a:rPr>
              <a:t>3. Look back through the magazine at the other featured artists. What</a:t>
            </a:r>
            <a:endParaRPr sz="21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connections do you notice among these artists and the ways in which they</a:t>
            </a:r>
            <a:endParaRPr sz="2100">
              <a:solidFill>
                <a:schemeClr val="dk1"/>
              </a:solidFill>
              <a:latin typeface="Lato Light"/>
              <a:ea typeface="Lato Light"/>
              <a:cs typeface="Lato Light"/>
              <a:sym typeface="Lato Light"/>
            </a:endParaRPr>
          </a:p>
          <a:p>
            <a:pPr indent="0" lvl="0" marL="0" rtl="0" algn="l">
              <a:spcBef>
                <a:spcPts val="0"/>
              </a:spcBef>
              <a:spcAft>
                <a:spcPts val="0"/>
              </a:spcAft>
              <a:buNone/>
            </a:pPr>
            <a:r>
              <a:rPr lang="en" sz="2100">
                <a:solidFill>
                  <a:schemeClr val="dk1"/>
                </a:solidFill>
                <a:latin typeface="Lato Light"/>
                <a:ea typeface="Lato Light"/>
                <a:cs typeface="Lato Light"/>
                <a:sym typeface="Lato Light"/>
              </a:rPr>
              <a:t>use materials to convey meaning?</a:t>
            </a:r>
            <a:endParaRPr sz="2100">
              <a:solidFill>
                <a:schemeClr val="dk1"/>
              </a:solidFill>
              <a:latin typeface="Lato Light"/>
              <a:ea typeface="Lato Light"/>
              <a:cs typeface="Lato Light"/>
              <a:sym typeface="Lato Light"/>
            </a:endParaRPr>
          </a:p>
        </p:txBody>
      </p:sp>
      <p:sp>
        <p:nvSpPr>
          <p:cNvPr id="45" name="Google Shape;45;p5"/>
          <p:cNvSpPr txBox="1"/>
          <p:nvPr/>
        </p:nvSpPr>
        <p:spPr>
          <a:xfrm>
            <a:off x="228600" y="1920250"/>
            <a:ext cx="4709100" cy="736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Lato Light"/>
                <a:ea typeface="Lato Light"/>
                <a:cs typeface="Lato Light"/>
                <a:sym typeface="Lato Light"/>
              </a:rPr>
              <a:t>1. How does the title </a:t>
            </a:r>
            <a:r>
              <a:rPr i="1" lang="en" sz="2100">
                <a:solidFill>
                  <a:schemeClr val="dk1"/>
                </a:solidFill>
                <a:latin typeface="Lato Light"/>
                <a:ea typeface="Lato Light"/>
                <a:cs typeface="Lato Light"/>
                <a:sym typeface="Lato Light"/>
              </a:rPr>
              <a:t>anthropodino</a:t>
            </a:r>
            <a:r>
              <a:rPr lang="en" sz="2100">
                <a:solidFill>
                  <a:schemeClr val="dk1"/>
                </a:solidFill>
                <a:latin typeface="Lato Light"/>
                <a:ea typeface="Lato Light"/>
                <a:cs typeface="Lato Light"/>
                <a:sym typeface="Lato Light"/>
              </a:rPr>
              <a:t> relate to the materials Neto uses in this</a:t>
            </a:r>
            <a:endParaRPr sz="2100">
              <a:solidFill>
                <a:schemeClr val="dk1"/>
              </a:solidFill>
              <a:latin typeface="Lato Light"/>
              <a:ea typeface="Lato Light"/>
              <a:cs typeface="Lato Light"/>
              <a:sym typeface="Lato Light"/>
            </a:endParaRPr>
          </a:p>
          <a:p>
            <a:pPr indent="0" lvl="0" marL="0" rtl="0" algn="l">
              <a:spcBef>
                <a:spcPts val="0"/>
              </a:spcBef>
              <a:spcAft>
                <a:spcPts val="0"/>
              </a:spcAft>
              <a:buNone/>
            </a:pPr>
            <a:r>
              <a:rPr lang="en" sz="2100">
                <a:solidFill>
                  <a:schemeClr val="dk1"/>
                </a:solidFill>
                <a:latin typeface="Lato Light"/>
                <a:ea typeface="Lato Light"/>
                <a:cs typeface="Lato Light"/>
                <a:sym typeface="Lato Light"/>
              </a:rPr>
              <a:t>work?	</a:t>
            </a:r>
            <a:endParaRPr sz="2100">
              <a:solidFill>
                <a:schemeClr val="dk1"/>
              </a:solidFill>
              <a:latin typeface="Lato Light"/>
              <a:ea typeface="Lato Light"/>
              <a:cs typeface="Lato Light"/>
              <a:sym typeface="Lato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4">
  <p:cSld name="CUSTOM_1_1_2_1_1_1_1_1_1_1">
    <p:spTree>
      <p:nvGrpSpPr>
        <p:cNvPr id="46" name="Shape 46"/>
        <p:cNvGrpSpPr/>
        <p:nvPr/>
      </p:nvGrpSpPr>
      <p:grpSpPr>
        <a:xfrm>
          <a:off x="0" y="0"/>
          <a:ext cx="0" cy="0"/>
          <a:chOff x="0" y="0"/>
          <a:chExt cx="0" cy="0"/>
        </a:xfrm>
      </p:grpSpPr>
      <p:sp>
        <p:nvSpPr>
          <p:cNvPr id="47" name="Google Shape;47;p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48" name="Google Shape;48;p6"/>
          <p:cNvSpPr/>
          <p:nvPr/>
        </p:nvSpPr>
        <p:spPr>
          <a:xfrm>
            <a:off x="320050" y="1801000"/>
            <a:ext cx="9509700" cy="11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txBox="1"/>
          <p:nvPr/>
        </p:nvSpPr>
        <p:spPr>
          <a:xfrm>
            <a:off x="228600" y="1920250"/>
            <a:ext cx="9509700" cy="777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Create a design for a multisensory art experience. What materials will you use?</a:t>
            </a:r>
            <a:endParaRPr sz="21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How will you use materials to engage people’s senses? What meanings will you</a:t>
            </a:r>
            <a:endParaRPr sz="2100">
              <a:solidFill>
                <a:schemeClr val="dk1"/>
              </a:solidFill>
              <a:latin typeface="Lato Light"/>
              <a:ea typeface="Lato Light"/>
              <a:cs typeface="Lato Light"/>
              <a:sym typeface="Lato Light"/>
            </a:endParaRPr>
          </a:p>
          <a:p>
            <a:pPr indent="0" lvl="0" marL="0" rtl="0" algn="l">
              <a:spcBef>
                <a:spcPts val="0"/>
              </a:spcBef>
              <a:spcAft>
                <a:spcPts val="0"/>
              </a:spcAft>
              <a:buNone/>
            </a:pPr>
            <a:r>
              <a:rPr lang="en" sz="2100">
                <a:solidFill>
                  <a:schemeClr val="dk1"/>
                </a:solidFill>
                <a:latin typeface="Lato Light"/>
                <a:ea typeface="Lato Light"/>
                <a:cs typeface="Lato Light"/>
                <a:sym typeface="Lato Light"/>
              </a:rPr>
              <a:t>convey through your work?</a:t>
            </a:r>
            <a:endParaRPr sz="2100">
              <a:solidFill>
                <a:schemeClr val="dk1"/>
              </a:solidFill>
              <a:latin typeface="Lato Light"/>
              <a:ea typeface="Lato Light"/>
              <a:cs typeface="Lato Light"/>
              <a:sym typeface="Lato Light"/>
            </a:endParaRPr>
          </a:p>
        </p:txBody>
      </p:sp>
      <p:sp>
        <p:nvSpPr>
          <p:cNvPr id="50" name="Google Shape;50;p6"/>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3a. Try It Yourself!</a:t>
            </a:r>
            <a:endParaRPr b="1" sz="4400">
              <a:solidFill>
                <a:srgbClr val="E9161D"/>
              </a:solidFill>
              <a:latin typeface="Lato"/>
              <a:ea typeface="Lato"/>
              <a:cs typeface="Lato"/>
              <a:sym typeface="Lato"/>
            </a:endParaRPr>
          </a:p>
        </p:txBody>
      </p:sp>
      <p:cxnSp>
        <p:nvCxnSpPr>
          <p:cNvPr id="51" name="Google Shape;51;p6"/>
          <p:cNvCxnSpPr/>
          <p:nvPr/>
        </p:nvCxnSpPr>
        <p:spPr>
          <a:xfrm>
            <a:off x="5025700" y="3075125"/>
            <a:ext cx="3300" cy="4377300"/>
          </a:xfrm>
          <a:prstGeom prst="straightConnector1">
            <a:avLst/>
          </a:prstGeom>
          <a:noFill/>
          <a:ln cap="flat" cmpd="sng" w="38100">
            <a:solidFill>
              <a:srgbClr val="006EBE"/>
            </a:solidFill>
            <a:prstDash val="solid"/>
            <a:round/>
            <a:headEnd len="med" w="med" type="none"/>
            <a:tailEnd len="med" w="med" type="none"/>
          </a:ln>
        </p:spPr>
      </p:cxnSp>
      <p:sp>
        <p:nvSpPr>
          <p:cNvPr id="52" name="Google Shape;52;p6"/>
          <p:cNvSpPr txBox="1"/>
          <p:nvPr/>
        </p:nvSpPr>
        <p:spPr>
          <a:xfrm>
            <a:off x="320050" y="3137251"/>
            <a:ext cx="4526400" cy="43137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2100">
              <a:latin typeface="Lato Light"/>
              <a:ea typeface="Lato Light"/>
              <a:cs typeface="Lato Light"/>
              <a:sym typeface="Lato Light"/>
            </a:endParaRPr>
          </a:p>
        </p:txBody>
      </p:sp>
      <p:grpSp>
        <p:nvGrpSpPr>
          <p:cNvPr id="53" name="Google Shape;53;p6"/>
          <p:cNvGrpSpPr/>
          <p:nvPr/>
        </p:nvGrpSpPr>
        <p:grpSpPr>
          <a:xfrm>
            <a:off x="5211900" y="3139287"/>
            <a:ext cx="4541750" cy="4313983"/>
            <a:chOff x="5211900" y="4023350"/>
            <a:chExt cx="4541750" cy="3434700"/>
          </a:xfrm>
        </p:grpSpPr>
        <p:grpSp>
          <p:nvGrpSpPr>
            <p:cNvPr id="54" name="Google Shape;54;p6"/>
            <p:cNvGrpSpPr/>
            <p:nvPr/>
          </p:nvGrpSpPr>
          <p:grpSpPr>
            <a:xfrm>
              <a:off x="5211900" y="4038600"/>
              <a:ext cx="4541750" cy="3419450"/>
              <a:chOff x="5211900" y="4038600"/>
              <a:chExt cx="4541750" cy="3419450"/>
            </a:xfrm>
          </p:grpSpPr>
          <p:cxnSp>
            <p:nvCxnSpPr>
              <p:cNvPr id="55" name="Google Shape;55;p6"/>
              <p:cNvCxnSpPr/>
              <p:nvPr/>
            </p:nvCxnSpPr>
            <p:spPr>
              <a:xfrm flipH="1">
                <a:off x="5211900" y="4038600"/>
                <a:ext cx="4541700" cy="3414000"/>
              </a:xfrm>
              <a:prstGeom prst="straightConnector1">
                <a:avLst/>
              </a:prstGeom>
              <a:noFill/>
              <a:ln cap="flat" cmpd="sng" w="38100">
                <a:solidFill>
                  <a:srgbClr val="D8D8D8"/>
                </a:solidFill>
                <a:prstDash val="solid"/>
                <a:round/>
                <a:headEnd len="med" w="med" type="none"/>
                <a:tailEnd len="med" w="med" type="none"/>
              </a:ln>
            </p:spPr>
          </p:cxnSp>
          <p:cxnSp>
            <p:nvCxnSpPr>
              <p:cNvPr id="56" name="Google Shape;56;p6"/>
              <p:cNvCxnSpPr/>
              <p:nvPr/>
            </p:nvCxnSpPr>
            <p:spPr>
              <a:xfrm>
                <a:off x="5211950" y="4044050"/>
                <a:ext cx="4541700" cy="3414000"/>
              </a:xfrm>
              <a:prstGeom prst="straightConnector1">
                <a:avLst/>
              </a:prstGeom>
              <a:noFill/>
              <a:ln cap="flat" cmpd="sng" w="38100">
                <a:solidFill>
                  <a:srgbClr val="D8D8D8"/>
                </a:solidFill>
                <a:prstDash val="solid"/>
                <a:round/>
                <a:headEnd len="med" w="med" type="none"/>
                <a:tailEnd len="med" w="med" type="none"/>
              </a:ln>
            </p:spPr>
          </p:cxnSp>
        </p:grpSp>
        <p:sp>
          <p:nvSpPr>
            <p:cNvPr id="57" name="Google Shape;57;p6"/>
            <p:cNvSpPr/>
            <p:nvPr/>
          </p:nvSpPr>
          <p:spPr>
            <a:xfrm>
              <a:off x="5212000" y="4023350"/>
              <a:ext cx="4526400" cy="3429000"/>
            </a:xfrm>
            <a:prstGeom prst="rect">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latin typeface="Lato"/>
                  <a:ea typeface="Lato"/>
                  <a:cs typeface="Lato"/>
                  <a:sym typeface="Lato"/>
                </a:rPr>
                <a:t>PLACE YOUR PHOTO HERE!</a:t>
              </a:r>
              <a:endParaRPr b="1" sz="2100">
                <a:latin typeface="Lato"/>
                <a:ea typeface="Lato"/>
                <a:cs typeface="Lato"/>
                <a:sym typeface="Lato"/>
              </a:endParaRPr>
            </a:p>
          </p:txBody>
        </p:sp>
      </p:grpSp>
      <p:sp>
        <p:nvSpPr>
          <p:cNvPr id="58" name="Google Shape;58;p6">
            <a:hlinkClick r:id="rId2"/>
          </p:cNvPr>
          <p:cNvSpPr/>
          <p:nvPr/>
        </p:nvSpPr>
        <p:spPr>
          <a:xfrm>
            <a:off x="9098100" y="3139285"/>
            <a:ext cx="640200" cy="640200"/>
          </a:xfrm>
          <a:prstGeom prst="ellipse">
            <a:avLst/>
          </a:prstGeom>
          <a:solidFill>
            <a:srgbClr val="FFF200"/>
          </a:solidFill>
          <a:ln cap="flat" cmpd="sng" w="9525">
            <a:solidFill>
              <a:srgbClr val="FFF2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Lato"/>
                <a:ea typeface="Lato"/>
                <a:cs typeface="Lato"/>
                <a:sym typeface="Lato"/>
              </a:rPr>
              <a:t>?</a:t>
            </a:r>
            <a:endParaRPr b="1" sz="2900">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p:cSld name="CUSTOM_1_1_2_1_1_1_1_1_1_1_1">
    <p:spTree>
      <p:nvGrpSpPr>
        <p:cNvPr id="59" name="Shape 59"/>
        <p:cNvGrpSpPr/>
        <p:nvPr/>
      </p:nvGrpSpPr>
      <p:grpSpPr>
        <a:xfrm>
          <a:off x="0" y="0"/>
          <a:ext cx="0" cy="0"/>
          <a:chOff x="0" y="0"/>
          <a:chExt cx="0" cy="0"/>
        </a:xfrm>
      </p:grpSpPr>
      <p:sp>
        <p:nvSpPr>
          <p:cNvPr id="60" name="Google Shape;60;p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61" name="Google Shape;61;p7"/>
          <p:cNvSpPr txBox="1"/>
          <p:nvPr>
            <p:ph idx="1" type="body"/>
          </p:nvPr>
        </p:nvSpPr>
        <p:spPr>
          <a:xfrm>
            <a:off x="320050" y="3075125"/>
            <a:ext cx="9214500" cy="43767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62" name="Google Shape;62;p7"/>
          <p:cNvSpPr/>
          <p:nvPr/>
        </p:nvSpPr>
        <p:spPr>
          <a:xfrm>
            <a:off x="320050" y="1801000"/>
            <a:ext cx="9509700" cy="11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txBox="1"/>
          <p:nvPr/>
        </p:nvSpPr>
        <p:spPr>
          <a:xfrm>
            <a:off x="228600" y="1920250"/>
            <a:ext cx="9509700" cy="777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Lato Light"/>
                <a:ea typeface="Lato Light"/>
                <a:cs typeface="Lato Light"/>
                <a:sym typeface="Lato Light"/>
              </a:rPr>
              <a:t>Write a paragraph about how Neto used materials to create anthropodino. How</a:t>
            </a:r>
            <a:endParaRPr sz="21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did he use materials to make his artwork interactive? How did he make it</a:t>
            </a:r>
            <a:endParaRPr sz="2100">
              <a:solidFill>
                <a:schemeClr val="dk1"/>
              </a:solidFill>
              <a:latin typeface="Lato Light"/>
              <a:ea typeface="Lato Light"/>
              <a:cs typeface="Lato Light"/>
              <a:sym typeface="Lato Light"/>
            </a:endParaRPr>
          </a:p>
          <a:p>
            <a:pPr indent="0" lvl="0" marL="0" rtl="0" algn="l">
              <a:spcBef>
                <a:spcPts val="0"/>
              </a:spcBef>
              <a:spcAft>
                <a:spcPts val="0"/>
              </a:spcAft>
              <a:buNone/>
            </a:pPr>
            <a:r>
              <a:rPr lang="en" sz="2100">
                <a:solidFill>
                  <a:schemeClr val="dk1"/>
                </a:solidFill>
                <a:latin typeface="Lato Light"/>
                <a:ea typeface="Lato Light"/>
                <a:cs typeface="Lato Light"/>
                <a:sym typeface="Lato Light"/>
              </a:rPr>
              <a:t>multisensory?</a:t>
            </a:r>
            <a:endParaRPr sz="2100">
              <a:solidFill>
                <a:schemeClr val="dk1"/>
              </a:solidFill>
              <a:latin typeface="Lato Light"/>
              <a:ea typeface="Lato Light"/>
              <a:cs typeface="Lato Light"/>
              <a:sym typeface="Lato Light"/>
            </a:endParaRPr>
          </a:p>
        </p:txBody>
      </p:sp>
      <p:sp>
        <p:nvSpPr>
          <p:cNvPr id="64" name="Google Shape;64;p7"/>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3b. Try It Yourself!</a:t>
            </a:r>
            <a:endParaRPr b="1" sz="4400">
              <a:solidFill>
                <a:srgbClr val="E9161D"/>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6">
  <p:cSld name="CUSTOM_1_1_2_1_1_1_1_1_1_1_2_1">
    <p:spTree>
      <p:nvGrpSpPr>
        <p:cNvPr id="65" name="Shape 65"/>
        <p:cNvGrpSpPr/>
        <p:nvPr/>
      </p:nvGrpSpPr>
      <p:grpSpPr>
        <a:xfrm>
          <a:off x="0" y="0"/>
          <a:ext cx="0" cy="0"/>
          <a:chOff x="0" y="0"/>
          <a:chExt cx="0" cy="0"/>
        </a:xfrm>
      </p:grpSpPr>
      <p:sp>
        <p:nvSpPr>
          <p:cNvPr id="66" name="Google Shape;66;p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cxnSp>
        <p:nvCxnSpPr>
          <p:cNvPr id="67" name="Google Shape;67;p8"/>
          <p:cNvCxnSpPr/>
          <p:nvPr/>
        </p:nvCxnSpPr>
        <p:spPr>
          <a:xfrm>
            <a:off x="5029150" y="1801000"/>
            <a:ext cx="0" cy="5651400"/>
          </a:xfrm>
          <a:prstGeom prst="straightConnector1">
            <a:avLst/>
          </a:prstGeom>
          <a:noFill/>
          <a:ln cap="flat" cmpd="sng" w="38100">
            <a:solidFill>
              <a:srgbClr val="006EBE"/>
            </a:solidFill>
            <a:prstDash val="solid"/>
            <a:round/>
            <a:headEnd len="med" w="med" type="none"/>
            <a:tailEnd len="med" w="med" type="none"/>
          </a:ln>
        </p:spPr>
      </p:cxnSp>
      <p:sp>
        <p:nvSpPr>
          <p:cNvPr id="68" name="Google Shape;68;p8"/>
          <p:cNvSpPr txBox="1"/>
          <p:nvPr>
            <p:ph idx="1" type="body"/>
          </p:nvPr>
        </p:nvSpPr>
        <p:spPr>
          <a:xfrm>
            <a:off x="320050" y="2438050"/>
            <a:ext cx="9418200" cy="50136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69" name="Google Shape;69;p8"/>
          <p:cNvSpPr/>
          <p:nvPr/>
        </p:nvSpPr>
        <p:spPr>
          <a:xfrm>
            <a:off x="320050" y="1801000"/>
            <a:ext cx="9509700" cy="11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txBox="1"/>
          <p:nvPr/>
        </p:nvSpPr>
        <p:spPr>
          <a:xfrm>
            <a:off x="228600" y="1920250"/>
            <a:ext cx="9509700" cy="517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Lato Light"/>
                <a:ea typeface="Lato Light"/>
                <a:cs typeface="Lato Light"/>
                <a:sym typeface="Lato Light"/>
              </a:rPr>
              <a:t>Write a paragraph about how Owens overcame criticism and negativity.</a:t>
            </a:r>
            <a:endParaRPr sz="2100">
              <a:solidFill>
                <a:schemeClr val="dk1"/>
              </a:solidFill>
              <a:latin typeface="Lato Light"/>
              <a:ea typeface="Lato Light"/>
              <a:cs typeface="Lato Light"/>
              <a:sym typeface="Lato Light"/>
            </a:endParaRPr>
          </a:p>
        </p:txBody>
      </p:sp>
      <p:sp>
        <p:nvSpPr>
          <p:cNvPr id="71" name="Google Shape;71;p8"/>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3b. Try It Yourself!</a:t>
            </a:r>
            <a:endParaRPr b="1" sz="4400">
              <a:solidFill>
                <a:srgbClr val="E9161D"/>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7">
  <p:cSld name="CUSTOM_1_1_2_1_1_1_1_1_1_1_2_1_1">
    <p:spTree>
      <p:nvGrpSpPr>
        <p:cNvPr id="72" name="Shape 72"/>
        <p:cNvGrpSpPr/>
        <p:nvPr/>
      </p:nvGrpSpPr>
      <p:grpSpPr>
        <a:xfrm>
          <a:off x="0" y="0"/>
          <a:ext cx="0" cy="0"/>
          <a:chOff x="0" y="0"/>
          <a:chExt cx="0" cy="0"/>
        </a:xfrm>
      </p:grpSpPr>
      <p:sp>
        <p:nvSpPr>
          <p:cNvPr id="73" name="Google Shape;73;p9"/>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74" name="Google Shape;74;p9"/>
          <p:cNvSpPr txBox="1"/>
          <p:nvPr>
            <p:ph idx="1" type="body"/>
          </p:nvPr>
        </p:nvSpPr>
        <p:spPr>
          <a:xfrm>
            <a:off x="274350" y="3019726"/>
            <a:ext cx="9418200" cy="44328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75" name="Google Shape;75;p9"/>
          <p:cNvSpPr/>
          <p:nvPr/>
        </p:nvSpPr>
        <p:spPr>
          <a:xfrm>
            <a:off x="320050" y="1801000"/>
            <a:ext cx="9509700" cy="11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9"/>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4a. Test Your Knowledge</a:t>
            </a:r>
            <a:endParaRPr b="1" sz="4400">
              <a:solidFill>
                <a:srgbClr val="E9161D"/>
              </a:solidFill>
              <a:latin typeface="Lato"/>
              <a:ea typeface="Lato"/>
              <a:cs typeface="Lato"/>
              <a:sym typeface="Lato"/>
            </a:endParaRPr>
          </a:p>
        </p:txBody>
      </p:sp>
      <p:sp>
        <p:nvSpPr>
          <p:cNvPr id="77" name="Google Shape;77;p9"/>
          <p:cNvSpPr txBox="1"/>
          <p:nvPr/>
        </p:nvSpPr>
        <p:spPr>
          <a:xfrm>
            <a:off x="228600" y="1920250"/>
            <a:ext cx="9509700" cy="777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Write a paragraph describing how Wilbur is documenting Native American</a:t>
            </a:r>
            <a:endParaRPr sz="21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culture. What do her photographs convey to viewers? How will her messages help</a:t>
            </a:r>
            <a:endParaRPr sz="2100">
              <a:solidFill>
                <a:schemeClr val="dk1"/>
              </a:solidFill>
              <a:latin typeface="Lato Light"/>
              <a:ea typeface="Lato Light"/>
              <a:cs typeface="Lato Light"/>
              <a:sym typeface="Lato Light"/>
            </a:endParaRPr>
          </a:p>
          <a:p>
            <a:pPr indent="0" lvl="0" marL="0" rtl="0" algn="l">
              <a:spcBef>
                <a:spcPts val="0"/>
              </a:spcBef>
              <a:spcAft>
                <a:spcPts val="0"/>
              </a:spcAft>
              <a:buNone/>
            </a:pPr>
            <a:r>
              <a:rPr lang="en" sz="2100">
                <a:solidFill>
                  <a:schemeClr val="dk1"/>
                </a:solidFill>
                <a:latin typeface="Lato Light"/>
                <a:ea typeface="Lato Light"/>
                <a:cs typeface="Lato Light"/>
                <a:sym typeface="Lato Light"/>
              </a:rPr>
              <a:t>educate non-Native viewers about Native American traditions and values?</a:t>
            </a:r>
            <a:endParaRPr sz="2100">
              <a:solidFill>
                <a:schemeClr val="dk1"/>
              </a:solidFill>
              <a:latin typeface="Lato Light"/>
              <a:ea typeface="Lato Light"/>
              <a:cs typeface="Lato Light"/>
              <a:sym typeface="Lato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8">
  <p:cSld name="CUSTOM_1_1_2_1_2_3_1">
    <p:spTree>
      <p:nvGrpSpPr>
        <p:cNvPr id="78" name="Shape 78"/>
        <p:cNvGrpSpPr/>
        <p:nvPr/>
      </p:nvGrpSpPr>
      <p:grpSpPr>
        <a:xfrm>
          <a:off x="0" y="0"/>
          <a:ext cx="0" cy="0"/>
          <a:chOff x="0" y="0"/>
          <a:chExt cx="0" cy="0"/>
        </a:xfrm>
      </p:grpSpPr>
      <p:sp>
        <p:nvSpPr>
          <p:cNvPr id="79" name="Google Shape;79;p10"/>
          <p:cNvSpPr/>
          <p:nvPr/>
        </p:nvSpPr>
        <p:spPr>
          <a:xfrm>
            <a:off x="320050" y="2011680"/>
            <a:ext cx="9418200" cy="5440800"/>
          </a:xfrm>
          <a:prstGeom prst="rect">
            <a:avLst/>
          </a:prstGeom>
          <a:noFill/>
          <a:ln cap="flat" cmpd="sng" w="38100">
            <a:solidFill>
              <a:srgbClr val="0071BC"/>
            </a:solidFill>
            <a:prstDash val="solid"/>
            <a:round/>
            <a:headEnd len="sm" w="sm" type="none"/>
            <a:tailEnd len="sm" w="sm" type="none"/>
          </a:ln>
        </p:spPr>
        <p:txBody>
          <a:bodyPr anchorCtr="0" anchor="t" bIns="91425" lIns="457200" spcFirstLastPara="1" rIns="457200" wrap="square" tIns="91425">
            <a:noAutofit/>
          </a:bodyPr>
          <a:lstStyle/>
          <a:p>
            <a:pPr indent="0" lvl="0" marL="0" rtl="0" algn="l">
              <a:spcBef>
                <a:spcPts val="0"/>
              </a:spcBef>
              <a:spcAft>
                <a:spcPts val="0"/>
              </a:spcAft>
              <a:buClr>
                <a:schemeClr val="dk1"/>
              </a:buClr>
              <a:buSzPts val="1100"/>
              <a:buFont typeface="Arial"/>
              <a:buNone/>
            </a:pPr>
            <a:r>
              <a:t/>
            </a:r>
            <a:endParaRPr b="1" sz="21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2100">
                <a:solidFill>
                  <a:schemeClr val="dk1"/>
                </a:solidFill>
                <a:latin typeface="Lato"/>
                <a:ea typeface="Lato"/>
                <a:cs typeface="Lato"/>
                <a:sym typeface="Lato"/>
              </a:rPr>
              <a:t>Complete one or more of the activities below. Your teacher can provide you with the skills sheet links.</a:t>
            </a:r>
            <a:br>
              <a:rPr b="1" lang="en" sz="2100">
                <a:solidFill>
                  <a:schemeClr val="dk1"/>
                </a:solidFill>
                <a:latin typeface="Lato"/>
                <a:ea typeface="Lato"/>
                <a:cs typeface="Lato"/>
                <a:sym typeface="Lato"/>
              </a:rPr>
            </a:br>
            <a:endParaRPr sz="2100">
              <a:solidFill>
                <a:schemeClr val="dk1"/>
              </a:solidFill>
              <a:latin typeface="Lato"/>
              <a:ea typeface="Lato"/>
              <a:cs typeface="Lato"/>
              <a:sym typeface="Lato"/>
            </a:endParaRPr>
          </a:p>
          <a:p>
            <a:pPr indent="-361950" lvl="0" marL="457200" rtl="0" algn="l">
              <a:spcBef>
                <a:spcPts val="0"/>
              </a:spcBef>
              <a:spcAft>
                <a:spcPts val="0"/>
              </a:spcAft>
              <a:buClr>
                <a:schemeClr val="dk1"/>
              </a:buClr>
              <a:buSzPts val="2100"/>
              <a:buFont typeface="Lato Light"/>
              <a:buChar char="●"/>
            </a:pPr>
            <a:r>
              <a:rPr lang="en" sz="2100">
                <a:solidFill>
                  <a:schemeClr val="dk1"/>
                </a:solidFill>
                <a:latin typeface="Lato Light"/>
                <a:ea typeface="Lato Light"/>
                <a:cs typeface="Lato Light"/>
                <a:sym typeface="Lato Light"/>
              </a:rPr>
              <a:t>Comprehension Quiz: Materials With Meaning</a:t>
            </a:r>
            <a:endParaRPr sz="21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 </a:t>
            </a:r>
            <a:endParaRPr sz="2100">
              <a:solidFill>
                <a:schemeClr val="dk1"/>
              </a:solidFill>
              <a:latin typeface="Lato Light"/>
              <a:ea typeface="Lato Light"/>
              <a:cs typeface="Lato Light"/>
              <a:sym typeface="Lato Light"/>
            </a:endParaRPr>
          </a:p>
          <a:p>
            <a:pPr indent="-361950" lvl="0" marL="457200" rtl="0" algn="l">
              <a:spcBef>
                <a:spcPts val="0"/>
              </a:spcBef>
              <a:spcAft>
                <a:spcPts val="0"/>
              </a:spcAft>
              <a:buClr>
                <a:schemeClr val="dk1"/>
              </a:buClr>
              <a:buSzPts val="2100"/>
              <a:buFont typeface="Lato Light"/>
              <a:buChar char="●"/>
            </a:pPr>
            <a:r>
              <a:rPr lang="en" sz="2100">
                <a:solidFill>
                  <a:schemeClr val="dk1"/>
                </a:solidFill>
                <a:latin typeface="Lato Light"/>
                <a:ea typeface="Lato Light"/>
                <a:cs typeface="Lato Light"/>
                <a:sym typeface="Lato Light"/>
              </a:rPr>
              <a:t>Reading Review: Materials With Meaning</a:t>
            </a:r>
            <a:endParaRPr sz="2100">
              <a:solidFill>
                <a:schemeClr val="dk1"/>
              </a:solidFill>
              <a:latin typeface="Lato Light"/>
              <a:ea typeface="Lato Light"/>
              <a:cs typeface="Lato Light"/>
              <a:sym typeface="Lato Light"/>
            </a:endParaRPr>
          </a:p>
          <a:p>
            <a:pPr indent="0" lvl="0" marL="45720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 </a:t>
            </a:r>
            <a:endParaRPr sz="2100">
              <a:solidFill>
                <a:schemeClr val="dk1"/>
              </a:solidFill>
              <a:latin typeface="Lato Light"/>
              <a:ea typeface="Lato Light"/>
              <a:cs typeface="Lato Light"/>
              <a:sym typeface="Lato Light"/>
            </a:endParaRPr>
          </a:p>
          <a:p>
            <a:pPr indent="-361950" lvl="0" marL="457200" rtl="0" algn="l">
              <a:spcBef>
                <a:spcPts val="0"/>
              </a:spcBef>
              <a:spcAft>
                <a:spcPts val="0"/>
              </a:spcAft>
              <a:buClr>
                <a:schemeClr val="dk1"/>
              </a:buClr>
              <a:buSzPts val="2100"/>
              <a:buFont typeface="Lato Light"/>
              <a:buChar char="●"/>
            </a:pPr>
            <a:r>
              <a:rPr lang="en" sz="2100">
                <a:solidFill>
                  <a:schemeClr val="dk1"/>
                </a:solidFill>
                <a:latin typeface="Lato Light"/>
                <a:ea typeface="Lato Light"/>
                <a:cs typeface="Lato Light"/>
                <a:sym typeface="Lato Light"/>
              </a:rPr>
              <a:t>Graphic Organizer: Materials With Meaning</a:t>
            </a:r>
            <a:endParaRPr sz="2100">
              <a:solidFill>
                <a:schemeClr val="dk1"/>
              </a:solidFill>
              <a:latin typeface="Lato Light"/>
              <a:ea typeface="Lato Light"/>
              <a:cs typeface="Lato Light"/>
              <a:sym typeface="Lato Light"/>
            </a:endParaRPr>
          </a:p>
          <a:p>
            <a:pPr indent="0" lvl="0" marL="45720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 </a:t>
            </a:r>
            <a:endParaRPr sz="2100">
              <a:solidFill>
                <a:schemeClr val="dk1"/>
              </a:solidFill>
              <a:latin typeface="Lato Light"/>
              <a:ea typeface="Lato Light"/>
              <a:cs typeface="Lato Light"/>
              <a:sym typeface="Lato Light"/>
            </a:endParaRPr>
          </a:p>
          <a:p>
            <a:pPr indent="-361950" lvl="0" marL="457200" rtl="0" algn="l">
              <a:spcBef>
                <a:spcPts val="0"/>
              </a:spcBef>
              <a:spcAft>
                <a:spcPts val="0"/>
              </a:spcAft>
              <a:buClr>
                <a:schemeClr val="dk1"/>
              </a:buClr>
              <a:buSzPts val="2100"/>
              <a:buFont typeface="Lato Light"/>
              <a:buChar char="●"/>
            </a:pPr>
            <a:r>
              <a:rPr lang="en" sz="2100">
                <a:solidFill>
                  <a:schemeClr val="dk1"/>
                </a:solidFill>
                <a:latin typeface="Lato Light"/>
                <a:ea typeface="Lato Light"/>
                <a:cs typeface="Lato Light"/>
                <a:sym typeface="Lato Light"/>
              </a:rPr>
              <a:t>Sketchbook Starters: Materials With Meaning</a:t>
            </a:r>
            <a:endParaRPr sz="21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t/>
            </a:r>
            <a:endParaRPr b="1" sz="2100">
              <a:solidFill>
                <a:schemeClr val="dk1"/>
              </a:solidFill>
              <a:latin typeface="Lato"/>
              <a:ea typeface="Lato"/>
              <a:cs typeface="Lato"/>
              <a:sym typeface="Lato"/>
            </a:endParaRPr>
          </a:p>
          <a:p>
            <a:pPr indent="0" lvl="0" marL="0" rtl="0" algn="l">
              <a:spcBef>
                <a:spcPts val="0"/>
              </a:spcBef>
              <a:spcAft>
                <a:spcPts val="0"/>
              </a:spcAft>
              <a:buNone/>
            </a:pPr>
            <a:r>
              <a:t/>
            </a:r>
            <a:endParaRPr b="1" sz="2200">
              <a:latin typeface="Lato"/>
              <a:ea typeface="Lato"/>
              <a:cs typeface="Lato"/>
              <a:sym typeface="Lato"/>
            </a:endParaRPr>
          </a:p>
          <a:p>
            <a:pPr indent="0" lvl="0" marL="0" rtl="0" algn="l">
              <a:spcBef>
                <a:spcPts val="0"/>
              </a:spcBef>
              <a:spcAft>
                <a:spcPts val="0"/>
              </a:spcAft>
              <a:buClr>
                <a:srgbClr val="000000"/>
              </a:buClr>
              <a:buSzPts val="1100"/>
              <a:buFont typeface="Arial"/>
              <a:buNone/>
            </a:pPr>
            <a:r>
              <a:t/>
            </a:r>
            <a:endParaRPr/>
          </a:p>
        </p:txBody>
      </p:sp>
      <p:sp>
        <p:nvSpPr>
          <p:cNvPr id="80" name="Google Shape;80;p10"/>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81" name="Google Shape;81;p10"/>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4. Test Your Knowledge</a:t>
            </a:r>
            <a:endParaRPr b="1" sz="4400">
              <a:solidFill>
                <a:srgbClr val="E9161D"/>
              </a:solidFill>
              <a:latin typeface="Lato"/>
              <a:ea typeface="Lato"/>
              <a:cs typeface="Lato"/>
              <a:sym typeface="Lato"/>
            </a:endParaRPr>
          </a:p>
        </p:txBody>
      </p:sp>
    </p:spTree>
  </p:cSld>
  <p:clrMapOvr>
    <a:masterClrMapping/>
  </p:clrMapOvr>
  <p:extLst>
    <p:ext uri="{DCECCB84-F9BA-43D5-87BE-67443E8EF086}">
      <p15:sldGuideLst>
        <p15:guide id="1" orient="horz" pos="2448">
          <p15:clr>
            <a:srgbClr val="FA7B17"/>
          </p15:clr>
        </p15:guide>
        <p15:guide id="2" pos="442">
          <p15:clr>
            <a:srgbClr val="FA7B17"/>
          </p15:clr>
        </p15:guide>
        <p15:guide id="3" pos="5634">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0058400" cy="1066800"/>
          </a:xfrm>
          <a:prstGeom prst="rect">
            <a:avLst/>
          </a:prstGeom>
          <a:solidFill>
            <a:srgbClr val="006DC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42870" y="12820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100"/>
              <a:buFont typeface="Lato Light"/>
              <a:buNone/>
              <a:defRPr sz="2100">
                <a:latin typeface="Lato Light"/>
                <a:ea typeface="Lato Light"/>
                <a:cs typeface="Lato Light"/>
                <a:sym typeface="Lato Light"/>
              </a:defRPr>
            </a:lvl1pPr>
            <a:lvl2pPr lvl="1">
              <a:spcBef>
                <a:spcPts val="0"/>
              </a:spcBef>
              <a:spcAft>
                <a:spcPts val="0"/>
              </a:spcAft>
              <a:buSzPts val="2100"/>
              <a:buFont typeface="Lato Light"/>
              <a:buNone/>
              <a:defRPr sz="2100">
                <a:latin typeface="Lato Light"/>
                <a:ea typeface="Lato Light"/>
                <a:cs typeface="Lato Light"/>
                <a:sym typeface="Lato Light"/>
              </a:defRPr>
            </a:lvl2pPr>
            <a:lvl3pPr lvl="2">
              <a:spcBef>
                <a:spcPts val="0"/>
              </a:spcBef>
              <a:spcAft>
                <a:spcPts val="0"/>
              </a:spcAft>
              <a:buSzPts val="2100"/>
              <a:buFont typeface="Lato Light"/>
              <a:buNone/>
              <a:defRPr sz="2100">
                <a:latin typeface="Lato Light"/>
                <a:ea typeface="Lato Light"/>
                <a:cs typeface="Lato Light"/>
                <a:sym typeface="Lato Light"/>
              </a:defRPr>
            </a:lvl3pPr>
            <a:lvl4pPr lvl="3">
              <a:spcBef>
                <a:spcPts val="0"/>
              </a:spcBef>
              <a:spcAft>
                <a:spcPts val="0"/>
              </a:spcAft>
              <a:buSzPts val="2100"/>
              <a:buFont typeface="Lato Light"/>
              <a:buNone/>
              <a:defRPr sz="2100">
                <a:latin typeface="Lato Light"/>
                <a:ea typeface="Lato Light"/>
                <a:cs typeface="Lato Light"/>
                <a:sym typeface="Lato Light"/>
              </a:defRPr>
            </a:lvl4pPr>
            <a:lvl5pPr lvl="4">
              <a:spcBef>
                <a:spcPts val="0"/>
              </a:spcBef>
              <a:spcAft>
                <a:spcPts val="0"/>
              </a:spcAft>
              <a:buSzPts val="2100"/>
              <a:buFont typeface="Lato Light"/>
              <a:buNone/>
              <a:defRPr sz="2100">
                <a:latin typeface="Lato Light"/>
                <a:ea typeface="Lato Light"/>
                <a:cs typeface="Lato Light"/>
                <a:sym typeface="Lato Light"/>
              </a:defRPr>
            </a:lvl5pPr>
            <a:lvl6pPr lvl="5">
              <a:spcBef>
                <a:spcPts val="0"/>
              </a:spcBef>
              <a:spcAft>
                <a:spcPts val="0"/>
              </a:spcAft>
              <a:buSzPts val="2100"/>
              <a:buFont typeface="Lato Light"/>
              <a:buNone/>
              <a:defRPr sz="2100">
                <a:latin typeface="Lato Light"/>
                <a:ea typeface="Lato Light"/>
                <a:cs typeface="Lato Light"/>
                <a:sym typeface="Lato Light"/>
              </a:defRPr>
            </a:lvl6pPr>
            <a:lvl7pPr lvl="6">
              <a:spcBef>
                <a:spcPts val="0"/>
              </a:spcBef>
              <a:spcAft>
                <a:spcPts val="0"/>
              </a:spcAft>
              <a:buSzPts val="2100"/>
              <a:buFont typeface="Lato Light"/>
              <a:buNone/>
              <a:defRPr sz="2100">
                <a:latin typeface="Lato Light"/>
                <a:ea typeface="Lato Light"/>
                <a:cs typeface="Lato Light"/>
                <a:sym typeface="Lato Light"/>
              </a:defRPr>
            </a:lvl7pPr>
            <a:lvl8pPr lvl="7">
              <a:spcBef>
                <a:spcPts val="0"/>
              </a:spcBef>
              <a:spcAft>
                <a:spcPts val="0"/>
              </a:spcAft>
              <a:buSzPts val="2100"/>
              <a:buFont typeface="Lato Light"/>
              <a:buNone/>
              <a:defRPr sz="2100">
                <a:latin typeface="Lato Light"/>
                <a:ea typeface="Lato Light"/>
                <a:cs typeface="Lato Light"/>
                <a:sym typeface="Lato Light"/>
              </a:defRPr>
            </a:lvl8pPr>
            <a:lvl9pPr lvl="8">
              <a:spcBef>
                <a:spcPts val="0"/>
              </a:spcBef>
              <a:spcAft>
                <a:spcPts val="0"/>
              </a:spcAft>
              <a:buSzPts val="2100"/>
              <a:buFont typeface="Lato Light"/>
              <a:buNone/>
              <a:defRPr sz="2100">
                <a:latin typeface="Lato Light"/>
                <a:ea typeface="Lato Light"/>
                <a:cs typeface="Lato Light"/>
                <a:sym typeface="Lato Light"/>
              </a:defRPr>
            </a:lvl9pPr>
          </a:lstStyle>
          <a:p/>
        </p:txBody>
      </p:sp>
      <p:sp>
        <p:nvSpPr>
          <p:cNvPr id="8" name="Google Shape;8;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61950" lvl="0" marL="457200">
              <a:lnSpc>
                <a:spcPct val="115000"/>
              </a:lnSpc>
              <a:spcBef>
                <a:spcPts val="0"/>
              </a:spcBef>
              <a:spcAft>
                <a:spcPts val="0"/>
              </a:spcAft>
              <a:buSzPts val="2100"/>
              <a:buFont typeface="Lato Light"/>
              <a:buChar char="●"/>
              <a:defRPr sz="2100">
                <a:latin typeface="Lato Light"/>
                <a:ea typeface="Lato Light"/>
                <a:cs typeface="Lato Light"/>
                <a:sym typeface="Lato Light"/>
              </a:defRPr>
            </a:lvl1pPr>
            <a:lvl2pPr indent="-361950" lvl="1" marL="914400">
              <a:lnSpc>
                <a:spcPct val="115000"/>
              </a:lnSpc>
              <a:spcBef>
                <a:spcPts val="1600"/>
              </a:spcBef>
              <a:spcAft>
                <a:spcPts val="0"/>
              </a:spcAft>
              <a:buSzPts val="2100"/>
              <a:buFont typeface="Lato Light"/>
              <a:buChar char="○"/>
              <a:defRPr sz="2100">
                <a:latin typeface="Lato Light"/>
                <a:ea typeface="Lato Light"/>
                <a:cs typeface="Lato Light"/>
                <a:sym typeface="Lato Light"/>
              </a:defRPr>
            </a:lvl2pPr>
            <a:lvl3pPr indent="-361950" lvl="2" marL="1371600">
              <a:lnSpc>
                <a:spcPct val="115000"/>
              </a:lnSpc>
              <a:spcBef>
                <a:spcPts val="1600"/>
              </a:spcBef>
              <a:spcAft>
                <a:spcPts val="0"/>
              </a:spcAft>
              <a:buSzPts val="2100"/>
              <a:buFont typeface="Lato Light"/>
              <a:buChar char="■"/>
              <a:defRPr sz="2100">
                <a:latin typeface="Lato Light"/>
                <a:ea typeface="Lato Light"/>
                <a:cs typeface="Lato Light"/>
                <a:sym typeface="Lato Light"/>
              </a:defRPr>
            </a:lvl3pPr>
            <a:lvl4pPr indent="-361950" lvl="3" marL="1828800">
              <a:lnSpc>
                <a:spcPct val="115000"/>
              </a:lnSpc>
              <a:spcBef>
                <a:spcPts val="1600"/>
              </a:spcBef>
              <a:spcAft>
                <a:spcPts val="0"/>
              </a:spcAft>
              <a:buSzPts val="2100"/>
              <a:buFont typeface="Lato Light"/>
              <a:buChar char="●"/>
              <a:defRPr sz="2100">
                <a:latin typeface="Lato Light"/>
                <a:ea typeface="Lato Light"/>
                <a:cs typeface="Lato Light"/>
                <a:sym typeface="Lato Light"/>
              </a:defRPr>
            </a:lvl4pPr>
            <a:lvl5pPr indent="-361950" lvl="4" marL="2286000">
              <a:lnSpc>
                <a:spcPct val="115000"/>
              </a:lnSpc>
              <a:spcBef>
                <a:spcPts val="1600"/>
              </a:spcBef>
              <a:spcAft>
                <a:spcPts val="0"/>
              </a:spcAft>
              <a:buSzPts val="2100"/>
              <a:buFont typeface="Lato Light"/>
              <a:buChar char="○"/>
              <a:defRPr sz="2100">
                <a:latin typeface="Lato Light"/>
                <a:ea typeface="Lato Light"/>
                <a:cs typeface="Lato Light"/>
                <a:sym typeface="Lato Light"/>
              </a:defRPr>
            </a:lvl5pPr>
            <a:lvl6pPr indent="-361950" lvl="5" marL="2743200">
              <a:lnSpc>
                <a:spcPct val="115000"/>
              </a:lnSpc>
              <a:spcBef>
                <a:spcPts val="1600"/>
              </a:spcBef>
              <a:spcAft>
                <a:spcPts val="0"/>
              </a:spcAft>
              <a:buSzPts val="2100"/>
              <a:buFont typeface="Lato Light"/>
              <a:buChar char="■"/>
              <a:defRPr sz="2100">
                <a:latin typeface="Lato Light"/>
                <a:ea typeface="Lato Light"/>
                <a:cs typeface="Lato Light"/>
                <a:sym typeface="Lato Light"/>
              </a:defRPr>
            </a:lvl6pPr>
            <a:lvl7pPr indent="-361950" lvl="6" marL="3200400">
              <a:lnSpc>
                <a:spcPct val="115000"/>
              </a:lnSpc>
              <a:spcBef>
                <a:spcPts val="1600"/>
              </a:spcBef>
              <a:spcAft>
                <a:spcPts val="0"/>
              </a:spcAft>
              <a:buSzPts val="2100"/>
              <a:buFont typeface="Lato Light"/>
              <a:buChar char="●"/>
              <a:defRPr sz="2100">
                <a:latin typeface="Lato Light"/>
                <a:ea typeface="Lato Light"/>
                <a:cs typeface="Lato Light"/>
                <a:sym typeface="Lato Light"/>
              </a:defRPr>
            </a:lvl7pPr>
            <a:lvl8pPr indent="-361950" lvl="7" marL="3657600">
              <a:lnSpc>
                <a:spcPct val="115000"/>
              </a:lnSpc>
              <a:spcBef>
                <a:spcPts val="1600"/>
              </a:spcBef>
              <a:spcAft>
                <a:spcPts val="0"/>
              </a:spcAft>
              <a:buSzPts val="2100"/>
              <a:buFont typeface="Lato Light"/>
              <a:buChar char="○"/>
              <a:defRPr sz="2100">
                <a:latin typeface="Lato Light"/>
                <a:ea typeface="Lato Light"/>
                <a:cs typeface="Lato Light"/>
                <a:sym typeface="Lato Light"/>
              </a:defRPr>
            </a:lvl8pPr>
            <a:lvl9pPr indent="-361950" lvl="8" marL="4114800">
              <a:lnSpc>
                <a:spcPct val="115000"/>
              </a:lnSpc>
              <a:spcBef>
                <a:spcPts val="1600"/>
              </a:spcBef>
              <a:spcAft>
                <a:spcPts val="1600"/>
              </a:spcAft>
              <a:buSzPts val="2100"/>
              <a:buFont typeface="Lato Light"/>
              <a:buChar char="■"/>
              <a:defRPr sz="2100">
                <a:latin typeface="Lato Light"/>
                <a:ea typeface="Lato Light"/>
                <a:cs typeface="Lato Light"/>
                <a:sym typeface="Lato Light"/>
              </a:defRPr>
            </a:lvl9pPr>
          </a:lstStyle>
          <a:p/>
        </p:txBody>
      </p:sp>
      <p:sp>
        <p:nvSpPr>
          <p:cNvPr id="9" name="Google Shape;9;p1"/>
          <p:cNvSpPr txBox="1"/>
          <p:nvPr/>
        </p:nvSpPr>
        <p:spPr>
          <a:xfrm rot="-5400000">
            <a:off x="8005525" y="5267550"/>
            <a:ext cx="3826200" cy="2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500">
                <a:solidFill>
                  <a:schemeClr val="dk1"/>
                </a:solidFill>
                <a:latin typeface="Lato Light"/>
                <a:ea typeface="Lato Light"/>
                <a:cs typeface="Lato Light"/>
                <a:sym typeface="Lato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500">
              <a:solidFill>
                <a:schemeClr val="dk1"/>
              </a:solidFill>
              <a:latin typeface="Lato Light"/>
              <a:ea typeface="Lato Light"/>
              <a:cs typeface="Lato Light"/>
              <a:sym typeface="Lato Light"/>
            </a:endParaRPr>
          </a:p>
          <a:p>
            <a:pPr indent="0" lvl="0" marL="0" rtl="0" algn="l">
              <a:spcBef>
                <a:spcPts val="0"/>
              </a:spcBef>
              <a:spcAft>
                <a:spcPts val="0"/>
              </a:spcAft>
              <a:buNone/>
            </a:pPr>
            <a:r>
              <a:t/>
            </a:r>
            <a:endParaRPr sz="500">
              <a:latin typeface="Lato Light"/>
              <a:ea typeface="Lato Light"/>
              <a:cs typeface="Lato Light"/>
              <a:sym typeface="Lato Light"/>
            </a:endParaRPr>
          </a:p>
        </p:txBody>
      </p:sp>
      <p:sp>
        <p:nvSpPr>
          <p:cNvPr id="10" name="Google Shape;10;p1"/>
          <p:cNvSpPr txBox="1"/>
          <p:nvPr/>
        </p:nvSpPr>
        <p:spPr>
          <a:xfrm>
            <a:off x="-25400" y="7452350"/>
            <a:ext cx="10083900" cy="320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Lato Light"/>
                <a:ea typeface="Lato Light"/>
                <a:cs typeface="Lato Light"/>
                <a:sym typeface="Lato Light"/>
              </a:rPr>
              <a:t>SCHOLASTIC ART</a:t>
            </a:r>
            <a:r>
              <a:rPr lang="en" sz="800">
                <a:latin typeface="Lato Light"/>
                <a:ea typeface="Lato Light"/>
                <a:cs typeface="Lato Light"/>
                <a:sym typeface="Lato Light"/>
              </a:rPr>
              <a:t> / LEARNING JOURNEY</a:t>
            </a:r>
            <a:endParaRPr sz="800">
              <a:latin typeface="Lato Light"/>
              <a:ea typeface="Lato Light"/>
              <a:cs typeface="Lato Light"/>
              <a:sym typeface="Lato Light"/>
            </a:endParaRPr>
          </a:p>
          <a:p>
            <a:pPr indent="0" lvl="0" marL="0" rtl="0" algn="r">
              <a:spcBef>
                <a:spcPts val="0"/>
              </a:spcBef>
              <a:spcAft>
                <a:spcPts val="0"/>
              </a:spcAft>
              <a:buNone/>
            </a:pPr>
            <a:r>
              <a:t/>
            </a:r>
            <a:endParaRPr sz="800">
              <a:latin typeface="Lato Light"/>
              <a:ea typeface="Lato Light"/>
              <a:cs typeface="Lato Light"/>
              <a:sym typeface="Lato Light"/>
            </a:endParaRPr>
          </a:p>
        </p:txBody>
      </p:sp>
      <p:pic>
        <p:nvPicPr>
          <p:cNvPr id="11" name="Google Shape;11;p1"/>
          <p:cNvPicPr preferRelativeResize="0"/>
          <p:nvPr/>
        </p:nvPicPr>
        <p:blipFill>
          <a:blip r:embed="rId1">
            <a:alphaModFix/>
          </a:blip>
          <a:stretch>
            <a:fillRect/>
          </a:stretch>
        </p:blipFill>
        <p:spPr>
          <a:xfrm>
            <a:off x="132225" y="66595"/>
            <a:ext cx="1572522" cy="9235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art.scholastic.com/pages/help-and-how-tos/website-how-to/sharing-google-activiti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5" Type="http://schemas.openxmlformats.org/officeDocument/2006/relationships/slide" Target="/ppt/slides/slide5.xml"/><Relationship Id="rId6" Type="http://schemas.openxmlformats.org/officeDocument/2006/relationships/slide" Target="/ppt/slid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art.scholastic.com/issues/2021-22/120121/sensory-overload.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support.google.com/docs/answer/9744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p:nvPr/>
        </p:nvSpPr>
        <p:spPr>
          <a:xfrm flipH="1" rot="365867">
            <a:off x="6697141" y="-193216"/>
            <a:ext cx="3962319" cy="1774927"/>
          </a:xfrm>
          <a:prstGeom prst="rect">
            <a:avLst/>
          </a:prstGeom>
          <a:solidFill>
            <a:srgbClr val="FFF200"/>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u="sng">
                <a:solidFill>
                  <a:srgbClr val="000000"/>
                </a:solidFill>
                <a:latin typeface="Aldrich"/>
                <a:ea typeface="Aldrich"/>
                <a:cs typeface="Aldrich"/>
                <a:sym typeface="Aldrich"/>
              </a:rPr>
              <a:t>NOTE:</a:t>
            </a:r>
            <a:endParaRPr sz="1700" u="sng">
              <a:solidFill>
                <a:srgbClr val="000000"/>
              </a:solidFill>
              <a:latin typeface="Aldrich"/>
              <a:ea typeface="Aldrich"/>
              <a:cs typeface="Aldrich"/>
              <a:sym typeface="Aldrich"/>
            </a:endParaRPr>
          </a:p>
          <a:p>
            <a:pPr indent="-336550" lvl="0" marL="457200" rtl="0" algn="l">
              <a:lnSpc>
                <a:spcPct val="100000"/>
              </a:lnSpc>
              <a:spcBef>
                <a:spcPts val="0"/>
              </a:spcBef>
              <a:spcAft>
                <a:spcPts val="0"/>
              </a:spcAft>
              <a:buClr>
                <a:srgbClr val="000000"/>
              </a:buClr>
              <a:buSzPts val="1700"/>
              <a:buFont typeface="Lato"/>
              <a:buChar char="●"/>
            </a:pPr>
            <a:r>
              <a:rPr lang="en" sz="1700">
                <a:solidFill>
                  <a:srgbClr val="000000"/>
                </a:solidFill>
                <a:latin typeface="Aldrich"/>
                <a:ea typeface="Aldrich"/>
                <a:cs typeface="Aldrich"/>
                <a:sym typeface="Aldrich"/>
              </a:rPr>
              <a:t>You can assign other activities featured in "</a:t>
            </a:r>
            <a:r>
              <a:rPr lang="en" sz="1700">
                <a:latin typeface="Aldrich"/>
                <a:ea typeface="Aldrich"/>
                <a:cs typeface="Aldrich"/>
                <a:sym typeface="Aldrich"/>
              </a:rPr>
              <a:t>4</a:t>
            </a:r>
            <a:r>
              <a:rPr lang="en" sz="1700">
                <a:solidFill>
                  <a:srgbClr val="000000"/>
                </a:solidFill>
                <a:latin typeface="Aldrich"/>
                <a:ea typeface="Aldrich"/>
                <a:cs typeface="Aldrich"/>
                <a:sym typeface="Aldrich"/>
              </a:rPr>
              <a:t>. </a:t>
            </a:r>
            <a:r>
              <a:rPr lang="en" sz="1700">
                <a:latin typeface="Aldrich"/>
                <a:ea typeface="Aldrich"/>
                <a:cs typeface="Aldrich"/>
                <a:sym typeface="Aldrich"/>
              </a:rPr>
              <a:t>Test Your Knowledge</a:t>
            </a:r>
            <a:r>
              <a:rPr lang="en" sz="1700">
                <a:solidFill>
                  <a:srgbClr val="000000"/>
                </a:solidFill>
                <a:latin typeface="Aldrich"/>
                <a:ea typeface="Aldrich"/>
                <a:cs typeface="Aldrich"/>
                <a:sym typeface="Aldrich"/>
              </a:rPr>
              <a:t>"</a:t>
            </a:r>
            <a:r>
              <a:rPr b="1" lang="en" sz="1700">
                <a:solidFill>
                  <a:srgbClr val="000000"/>
                </a:solidFill>
                <a:latin typeface="Aldrich"/>
                <a:ea typeface="Aldrich"/>
                <a:cs typeface="Aldrich"/>
                <a:sym typeface="Aldrich"/>
              </a:rPr>
              <a:t> </a:t>
            </a:r>
            <a:r>
              <a:rPr lang="en" sz="1700">
                <a:solidFill>
                  <a:srgbClr val="000000"/>
                </a:solidFill>
                <a:latin typeface="Aldrich"/>
                <a:ea typeface="Aldrich"/>
                <a:cs typeface="Aldrich"/>
                <a:sym typeface="Aldrich"/>
              </a:rPr>
              <a:t>to your students separately through your LMS. See this </a:t>
            </a:r>
            <a:r>
              <a:rPr lang="en" sz="1700" u="sng">
                <a:latin typeface="Aldrich"/>
                <a:ea typeface="Aldrich"/>
                <a:cs typeface="Aldrich"/>
                <a:sym typeface="Aldrich"/>
                <a:hlinkClick r:id="rId3"/>
              </a:rPr>
              <a:t>tutorial</a:t>
            </a:r>
            <a:r>
              <a:rPr lang="en" sz="1700">
                <a:solidFill>
                  <a:srgbClr val="000000"/>
                </a:solidFill>
                <a:latin typeface="Aldrich"/>
                <a:ea typeface="Aldrich"/>
                <a:cs typeface="Aldrich"/>
                <a:sym typeface="Aldrich"/>
              </a:rPr>
              <a:t>.</a:t>
            </a:r>
            <a:endParaRPr sz="1800">
              <a:latin typeface="Aldrich"/>
              <a:ea typeface="Aldrich"/>
              <a:cs typeface="Aldrich"/>
              <a:sym typeface="Aldrich"/>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txBox="1"/>
          <p:nvPr>
            <p:ph idx="1" type="body"/>
          </p:nvPr>
        </p:nvSpPr>
        <p:spPr>
          <a:xfrm>
            <a:off x="6666050" y="338325"/>
            <a:ext cx="3300900" cy="320100"/>
          </a:xfrm>
          <a:prstGeom prst="rect">
            <a:avLst/>
          </a:prstGeom>
          <a:ln cap="flat" cmpd="sng" w="9525">
            <a:solidFill>
              <a:srgbClr val="000000"/>
            </a:solidFill>
            <a:prstDash val="dot"/>
            <a:round/>
            <a:headEnd len="sm" w="sm" type="none"/>
            <a:tailEnd len="sm" w="sm" type="none"/>
          </a:ln>
        </p:spPr>
        <p:txBody>
          <a:bodyPr anchorCtr="0" anchor="t" bIns="91425" lIns="91425" spcFirstLastPara="1" rIns="91425" wrap="square" tIns="27425">
            <a:noAutofit/>
          </a:bodyPr>
          <a:lstStyle/>
          <a:p>
            <a:pPr indent="0" lvl="0" marL="0" rtl="0" algn="l">
              <a:spcBef>
                <a:spcPts val="0"/>
              </a:spcBef>
              <a:spcAft>
                <a:spcPts val="1600"/>
              </a:spcAft>
              <a:buNone/>
            </a:pPr>
            <a:r>
              <a:t/>
            </a:r>
            <a:endParaRPr/>
          </a:p>
        </p:txBody>
      </p:sp>
      <p:sp>
        <p:nvSpPr>
          <p:cNvPr id="108" name="Google Shape;108;p1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09" name="Google Shape;109;p14">
            <a:hlinkClick action="ppaction://hlinksldjump" r:id="rId3"/>
          </p:cNvPr>
          <p:cNvSpPr/>
          <p:nvPr/>
        </p:nvSpPr>
        <p:spPr>
          <a:xfrm>
            <a:off x="356825" y="4484850"/>
            <a:ext cx="2792400" cy="34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a:hlinkClick action="ppaction://hlinksldjump" r:id="rId4"/>
          </p:cNvPr>
          <p:cNvSpPr/>
          <p:nvPr/>
        </p:nvSpPr>
        <p:spPr>
          <a:xfrm>
            <a:off x="356825" y="4978550"/>
            <a:ext cx="2792400" cy="34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a:hlinkClick action="ppaction://hlinksldjump" r:id="rId5"/>
          </p:cNvPr>
          <p:cNvSpPr/>
          <p:nvPr/>
        </p:nvSpPr>
        <p:spPr>
          <a:xfrm>
            <a:off x="356825" y="5394700"/>
            <a:ext cx="2792400" cy="34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a:hlinkClick action="ppaction://hlinksldjump" r:id="rId6"/>
          </p:cNvPr>
          <p:cNvSpPr/>
          <p:nvPr/>
        </p:nvSpPr>
        <p:spPr>
          <a:xfrm>
            <a:off x="356825" y="5887050"/>
            <a:ext cx="2792400" cy="421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5"/>
          <p:cNvSpPr txBox="1"/>
          <p:nvPr>
            <p:ph idx="2" type="body"/>
          </p:nvPr>
        </p:nvSpPr>
        <p:spPr>
          <a:xfrm>
            <a:off x="5211850" y="4015325"/>
            <a:ext cx="4526400" cy="235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8" name="Google Shape;118;p1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Warm up</a:t>
            </a:r>
            <a:endParaRPr/>
          </a:p>
        </p:txBody>
      </p:sp>
      <p:sp>
        <p:nvSpPr>
          <p:cNvPr id="119" name="Google Shape;119;p15"/>
          <p:cNvSpPr txBox="1"/>
          <p:nvPr>
            <p:ph idx="1" type="body"/>
          </p:nvPr>
        </p:nvSpPr>
        <p:spPr>
          <a:xfrm>
            <a:off x="320050" y="3636488"/>
            <a:ext cx="4526400" cy="2735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0" name="Google Shape;120;p15">
            <a:hlinkClick r:id="rId3"/>
          </p:cNvPr>
          <p:cNvSpPr/>
          <p:nvPr/>
        </p:nvSpPr>
        <p:spPr>
          <a:xfrm>
            <a:off x="2725350" y="2001275"/>
            <a:ext cx="4607700" cy="573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ph idx="1" type="body"/>
          </p:nvPr>
        </p:nvSpPr>
        <p:spPr>
          <a:xfrm>
            <a:off x="320050" y="3003550"/>
            <a:ext cx="4526400" cy="212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6" name="Google Shape;126;p16"/>
          <p:cNvSpPr txBox="1"/>
          <p:nvPr>
            <p:ph idx="2" type="body"/>
          </p:nvPr>
        </p:nvSpPr>
        <p:spPr>
          <a:xfrm>
            <a:off x="5211850" y="2697550"/>
            <a:ext cx="4526400" cy="243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7" name="Google Shape;127;p16"/>
          <p:cNvSpPr txBox="1"/>
          <p:nvPr>
            <p:ph idx="4294967295"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2. Think Critically</a:t>
            </a:r>
            <a:endParaRPr sz="800"/>
          </a:p>
        </p:txBody>
      </p:sp>
      <p:sp>
        <p:nvSpPr>
          <p:cNvPr id="128" name="Google Shape;128;p16"/>
          <p:cNvSpPr txBox="1"/>
          <p:nvPr>
            <p:ph idx="3" type="body"/>
          </p:nvPr>
        </p:nvSpPr>
        <p:spPr>
          <a:xfrm>
            <a:off x="320050" y="6379150"/>
            <a:ext cx="9323700" cy="964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Try It Yourself!</a:t>
            </a:r>
            <a:endParaRPr/>
          </a:p>
        </p:txBody>
      </p:sp>
      <p:sp>
        <p:nvSpPr>
          <p:cNvPr id="134" name="Google Shape;134;p17">
            <a:hlinkClick r:id="rId3"/>
          </p:cNvPr>
          <p:cNvSpPr/>
          <p:nvPr/>
        </p:nvSpPr>
        <p:spPr>
          <a:xfrm>
            <a:off x="9108550" y="3179658"/>
            <a:ext cx="640200" cy="640200"/>
          </a:xfrm>
          <a:prstGeom prst="ellipse">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900">
              <a:latin typeface="Aldrich"/>
              <a:ea typeface="Aldrich"/>
              <a:cs typeface="Aldrich"/>
              <a:sym typeface="Aldrich"/>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Try It Yourself!</a:t>
            </a:r>
            <a:endParaRPr/>
          </a:p>
        </p:txBody>
      </p:sp>
      <p:sp>
        <p:nvSpPr>
          <p:cNvPr id="140" name="Google Shape;140;p18"/>
          <p:cNvSpPr txBox="1"/>
          <p:nvPr>
            <p:ph idx="1" type="body"/>
          </p:nvPr>
        </p:nvSpPr>
        <p:spPr>
          <a:xfrm>
            <a:off x="320050" y="3075125"/>
            <a:ext cx="9214500" cy="4376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Test Your Knowledge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